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125.png" ContentType="image/png"/>
  <Override PartName="/ppt/media/image124.png" ContentType="image/png"/>
  <Override PartName="/ppt/media/image120.png" ContentType="image/png"/>
  <Override PartName="/ppt/media/image58.tif" ContentType="image/tiff"/>
  <Override PartName="/ppt/media/image119.png" ContentType="image/png"/>
  <Override PartName="/ppt/media/image118.png" ContentType="image/png"/>
  <Override PartName="/ppt/media/image115.png" ContentType="image/png"/>
  <Override PartName="/ppt/media/image104.png" ContentType="image/png"/>
  <Override PartName="/ppt/media/image105.tif" ContentType="image/tiff"/>
  <Override PartName="/ppt/media/image103.png" ContentType="image/png"/>
  <Override PartName="/ppt/media/image99.jpeg" ContentType="image/jpeg"/>
  <Override PartName="/ppt/media/image14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3.png" ContentType="image/png"/>
  <Override PartName="/ppt/media/image91.png" ContentType="image/png"/>
  <Override PartName="/ppt/media/image113.jpeg" ContentType="image/jpeg"/>
  <Override PartName="/ppt/media/image90.png" ContentType="image/png"/>
  <Override PartName="/ppt/media/image108.png" ContentType="image/png"/>
  <Override PartName="/ppt/media/image11.png" ContentType="image/png"/>
  <Override PartName="/ppt/media/image22.jpeg" ContentType="image/jpeg"/>
  <Override PartName="/ppt/media/image81.jpeg" ContentType="image/jpeg"/>
  <Override PartName="/ppt/media/image9.png" ContentType="image/png"/>
  <Override PartName="/ppt/media/image86.png" ContentType="image/png"/>
  <Override PartName="/ppt/media/image88.tif" ContentType="image/tiff"/>
  <Override PartName="/ppt/media/image39.png" ContentType="image/png"/>
  <Override PartName="/ppt/media/image7.png" ContentType="image/png"/>
  <Override PartName="/ppt/media/image75.png" ContentType="image/png"/>
  <Override PartName="/ppt/media/image79.jpeg" ContentType="image/jpeg"/>
  <Override PartName="/ppt/media/image37.png" ContentType="image/png"/>
  <Override PartName="/ppt/media/image82.jpeg" ContentType="image/jpeg"/>
  <Override PartName="/ppt/media/image8.png" ContentType="image/png"/>
  <Override PartName="/ppt/media/image23.jpeg" ContentType="image/jpeg"/>
  <Override PartName="/ppt/media/image1.png" ContentType="image/png"/>
  <Override PartName="/ppt/media/image13.png" ContentType="image/png"/>
  <Override PartName="/ppt/media/image112.png" ContentType="image/png"/>
  <Override PartName="/ppt/media/image30.jpeg" ContentType="image/jpeg"/>
  <Override PartName="/ppt/media/image127.png" ContentType="image/png"/>
  <Override PartName="/ppt/media/image32.tif" ContentType="image/tiff"/>
  <Override PartName="/ppt/media/image6.png" ContentType="image/png"/>
  <Override PartName="/ppt/media/image36.png" ContentType="image/png"/>
  <Override PartName="/ppt/media/image122.png" ContentType="image/png"/>
  <Override PartName="/ppt/media/image31.jpeg" ContentType="image/jpeg"/>
  <Override PartName="/ppt/media/image137.png" ContentType="image/png"/>
  <Override PartName="/ppt/media/image40.png" ContentType="image/png"/>
  <Override PartName="/ppt/media/image33.tif" ContentType="image/tiff"/>
  <Override PartName="/ppt/media/image128.png" ContentType="image/png"/>
  <Override PartName="/ppt/media/image38.jpeg" ContentType="image/jpeg"/>
  <Override PartName="/ppt/media/image10.png" ContentType="image/png"/>
  <Override PartName="/ppt/media/image133.png" ContentType="image/png"/>
  <Override PartName="/ppt/media/image41.png" ContentType="image/png"/>
  <Override PartName="/ppt/media/image138.png" ContentType="image/png"/>
  <Override PartName="/ppt/media/image135.png" ContentType="image/png"/>
  <Override PartName="/ppt/media/image43.png" ContentType="image/png"/>
  <Override PartName="/ppt/media/image136.png" ContentType="image/png"/>
  <Override PartName="/ppt/media/image44.png" ContentType="image/png"/>
  <Override PartName="/ppt/media/image101.png" ContentType="image/png"/>
  <Override PartName="/ppt/media/image47.gif" ContentType="image/gif"/>
  <Override PartName="/ppt/media/image26.jpeg" ContentType="image/jpeg"/>
  <Override PartName="/ppt/media/image141.png" ContentType="image/png"/>
  <Override PartName="/ppt/media/image142.png" ContentType="image/png"/>
  <Override PartName="/ppt/media/image143.png" ContentType="image/png"/>
  <Override PartName="/ppt/media/image144.png" ContentType="image/png"/>
  <Override PartName="/ppt/media/image134.png" ContentType="image/png"/>
  <Override PartName="/ppt/media/image20.jpeg" ContentType="image/jpeg"/>
  <Override PartName="/ppt/media/image145.wmf" ContentType="image/x-wmf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46.png" ContentType="image/png"/>
  <Override PartName="/ppt/media/image132.png" ContentType="image/png"/>
  <Override PartName="/ppt/media/image129.png" ContentType="image/png"/>
  <Override PartName="/ppt/media/image53.png" ContentType="image/png"/>
  <Override PartName="/ppt/media/image139.png" ContentType="image/png"/>
  <Override PartName="/ppt/media/image42.png" ContentType="image/png"/>
  <Override PartName="/ppt/media/image94.jpeg" ContentType="image/jpeg"/>
  <Override PartName="/ppt/media/image102.png" ContentType="image/png"/>
  <Override PartName="/ppt/media/image131.png" ContentType="image/png"/>
  <Override PartName="/ppt/media/image29.jpeg" ContentType="image/jpeg"/>
  <Override PartName="/ppt/media/image45.png" ContentType="image/png"/>
  <Override PartName="/ppt/media/image52.png" ContentType="image/png"/>
  <Override PartName="/ppt/media/image27.jpeg" ContentType="image/jpeg"/>
  <Override PartName="/ppt/media/image106.jpeg" ContentType="image/jpeg"/>
  <Override PartName="/ppt/media/image111.png" ContentType="image/png"/>
  <Override PartName="/ppt/media/image35.png" ContentType="image/png"/>
  <Override PartName="/ppt/media/image114.jpeg" ContentType="image/jpeg"/>
  <Override PartName="/ppt/media/image57.png" ContentType="image/png"/>
  <Override PartName="/ppt/media/image5.png" ContentType="image/png"/>
  <Override PartName="/ppt/media/image48.gif" ContentType="image/gif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3.png" ContentType="image/png"/>
  <Override PartName="/ppt/media/image15.png" ContentType="image/png"/>
  <Override PartName="/ppt/media/image116.png" ContentType="image/png"/>
  <Override PartName="/ppt/media/image2.png" ContentType="image/png"/>
  <Override PartName="/ppt/media/image72.jpeg" ContentType="image/jpeg"/>
  <Override PartName="/ppt/media/image25.jpeg" ContentType="image/jpeg"/>
  <Override PartName="/ppt/media/image59.png" ContentType="image/png"/>
  <Override PartName="/ppt/media/image24.jpeg" ContentType="image/jpeg"/>
  <Override PartName="/ppt/media/image83.jpeg" ContentType="image/jpeg"/>
  <Override PartName="/ppt/media/image95.png" ContentType="image/png"/>
  <Override PartName="/ppt/media/image126.png" ContentType="image/png"/>
  <Override PartName="/ppt/media/image21.jpeg" ContentType="image/jpeg"/>
  <Override PartName="/ppt/media/image100.jpeg" ContentType="image/jpeg"/>
  <Override PartName="/ppt/media/image49.png" ContentType="image/png"/>
  <Override PartName="/ppt/media/image19.jpeg" ContentType="image/jpeg"/>
  <Override PartName="/ppt/media/image80.png" ContentType="image/png"/>
  <Override PartName="/ppt/media/image92.jpeg" ContentType="image/jpeg"/>
  <Override PartName="/ppt/media/image12.png" ContentType="image/png"/>
  <Override PartName="/ppt/media/image109.png" ContentType="image/png"/>
  <Override PartName="/ppt/media/image56.png" ContentType="image/png"/>
  <Override PartName="/ppt/media/image51.jpeg" ContentType="image/jpeg"/>
  <Override PartName="/ppt/media/image28.jpeg" ContentType="image/jpeg"/>
  <Override PartName="/ppt/media/image107.jpeg" ContentType="image/jpeg"/>
  <Override PartName="/ppt/media/image121.png" ContentType="image/png"/>
  <Override PartName="/ppt/media/image17.jpeg" ContentType="image/jpeg"/>
  <Override PartName="/ppt/media/image60.png" ContentType="image/png"/>
  <Override PartName="/ppt/media/image85.png" ContentType="image/png"/>
  <Override PartName="/ppt/media/image110.jpeg" ContentType="image/jpeg"/>
  <Override PartName="/ppt/media/image61.png" ContentType="image/png"/>
  <Override PartName="/ppt/media/image62.png" ContentType="image/png"/>
  <Override PartName="/ppt/media/image63.png" ContentType="image/png"/>
  <Override PartName="/ppt/media/image50.png" ContentType="image/png"/>
  <Override PartName="/ppt/media/image64.gif" ContentType="image/gif"/>
  <Override PartName="/ppt/media/image67.png" ContentType="image/png"/>
  <Override PartName="/ppt/media/image66.png" ContentType="image/png"/>
  <Override PartName="/ppt/media/image68.tif" ContentType="image/tiff"/>
  <Override PartName="/ppt/media/image130.png" ContentType="image/png"/>
  <Override PartName="/ppt/media/image55.png" ContentType="image/png"/>
  <Override PartName="/ppt/media/image69.gif" ContentType="image/gif"/>
  <Override PartName="/ppt/media/image123.png" ContentType="image/png"/>
  <Override PartName="/ppt/media/image18.jpeg" ContentType="image/jpeg"/>
  <Override PartName="/ppt/media/image70.png" ContentType="image/png"/>
  <Override PartName="/ppt/media/image71.png" ContentType="image/png"/>
  <Override PartName="/ppt/media/image73.gif" ContentType="image/gif"/>
  <Override PartName="/ppt/media/image76.png" ContentType="image/png"/>
  <Override PartName="/ppt/media/image74.png" ContentType="image/png"/>
  <Override PartName="/ppt/media/image65.png" ContentType="image/png"/>
  <Override PartName="/ppt/media/image78.jpeg" ContentType="image/jpeg"/>
  <Override PartName="/ppt/media/image77.png" ContentType="image/png"/>
  <Override PartName="/ppt/media/image117.jpeg" ContentType="image/jpeg"/>
  <Override PartName="/ppt/media/image87.png" ContentType="image/png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C8DC5AD-1D92-4FD6-80E6-F2A96430AC1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Добрый день! Меня зовут Александр, а это Виктор. Мы оба являемся Java backend разработчиками в Лиге Цифровой Экономики.</a:t>
            </a:r>
            <a:br/>
            <a:r>
              <a:rPr b="0" lang="en-US" sz="2000" spc="-1" strike="noStrike">
                <a:latin typeface="Arial"/>
              </a:rPr>
              <a:t>Сегодня мы хотим рассказать вам, как в своих микросервимах мы переехали с Java на Kotlin и почему мы это сделали.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0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Но сначала расскажем немного про наш технологический стек.</a:t>
            </a:r>
            <a:br/>
            <a:r>
              <a:rPr b="0" lang="en-US" sz="2000" spc="-1" strike="noStrike">
                <a:latin typeface="Arial"/>
              </a:rPr>
              <a:t>Разрабатываем свои сервисы на Java и Kotlin.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качестве фреймворка для микросервисов используем Lagom. Очень активно используем akka, cassandra и kafka.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Сегодня мы будем показывать в качестве примера микросервис разработанный при помощи фреймворка Lagom.</a:t>
            </a:r>
            <a:br/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840" cy="4007520"/>
          </a:xfrm>
          <a:prstGeom prst="rect">
            <a:avLst/>
          </a:prstGeom>
        </p:spPr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Java - 1995 год Sun Microsystems (куплена Oracle в 2009)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2011 год Jetbrains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На Java написано очень очень много корпоративного большого серьезного софта.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Банки, страховые компании, розничные сети и т.д.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Deutsche Bank, Goldman Sachs, Citigroup, Barclays, Standard Charted,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Netflix, AliExpress, Google, Intel, eBay, TripAdvisor.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На Java груз ответственности за обратную совместимость.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Консервативность Java и тех областей-отраслей в которых она применяется.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Java во многом связаны руки в плане серьезных изменений.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Тем не менее Java развивается и меняется впитывая лучшие идеи других языков.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относительно молодой и новый</a:t>
            </a: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язык.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Kotlin нет такой большой существующей кодовой базы как у Java.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У Kotlin развязаны руки в плане изменений и развития.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максимально совместим с Java (базируется на той же самой JVM).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Все что уже написано на Java можно использовать на Kotlin (kotlin стоит на плечах java).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Kotlin принципиально и явно улучшает-исправляет некоторые шероховатые моменты Java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(mutable-immutable types &amp; collections, types nullability, type inference,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лаконичность и сахар синтаксиса и т.д.)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2019 Google объявила, что Kotlin является предпочтительным языком для разработчиков Android.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В целом если смотреть на ситуацию здраво, то причины хайпа вполне понятны. Джава развивается слишком медленно. Java 8 появилась аж в 2014 году, Java 9 на момент публикации уже вышла, но в самом языке слишком мало новых фишек. Более того, с Java 9 у многих все в момент перестало работать. И тут людям дают язык, наполненный фичами, часть из которых появится только в 10-ке.</a:t>
            </a:r>
            <a:br/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533160" cy="13312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Рисунок 40" descr=""/>
          <p:cNvPicPr/>
          <p:nvPr/>
        </p:nvPicPr>
        <p:blipFill>
          <a:blip r:embed="rId2"/>
          <a:stretch/>
        </p:blipFill>
        <p:spPr>
          <a:xfrm>
            <a:off x="460440" y="425160"/>
            <a:ext cx="2349360" cy="554400"/>
          </a:xfrm>
          <a:prstGeom prst="rect">
            <a:avLst/>
          </a:prstGeom>
          <a:ln>
            <a:noFill/>
          </a:ln>
        </p:spPr>
      </p:pic>
      <p:grpSp>
        <p:nvGrpSpPr>
          <p:cNvPr id="2" name="Group 2"/>
          <p:cNvGrpSpPr/>
          <p:nvPr/>
        </p:nvGrpSpPr>
        <p:grpSpPr>
          <a:xfrm>
            <a:off x="7841160" y="-687600"/>
            <a:ext cx="5034960" cy="7543800"/>
            <a:chOff x="7841160" y="-687600"/>
            <a:chExt cx="5034960" cy="7543800"/>
          </a:xfrm>
        </p:grpSpPr>
        <p:sp>
          <p:nvSpPr>
            <p:cNvPr id="3" name="CustomShape 3"/>
            <p:cNvSpPr/>
            <p:nvPr/>
          </p:nvSpPr>
          <p:spPr>
            <a:xfrm>
              <a:off x="9528840" y="3993840"/>
              <a:ext cx="2663280" cy="2862360"/>
            </a:xfrm>
            <a:custGeom>
              <a:avLst/>
              <a:gdLst/>
              <a:ahLst/>
              <a:rect l="l" t="t" r="r" b="b"/>
              <a:pathLst>
                <a:path w="2931453" h="3144181">
                  <a:moveTo>
                    <a:pt x="1409" y="0"/>
                  </a:moveTo>
                  <a:lnTo>
                    <a:pt x="2931453" y="0"/>
                  </a:lnTo>
                  <a:lnTo>
                    <a:pt x="2931453" y="3144181"/>
                  </a:lnTo>
                  <a:lnTo>
                    <a:pt x="2804750" y="3137783"/>
                  </a:lnTo>
                  <a:cubicBezTo>
                    <a:pt x="1229363" y="2977795"/>
                    <a:pt x="0" y="1647332"/>
                    <a:pt x="0" y="29736"/>
                  </a:cubicBezTo>
                  <a:lnTo>
                    <a:pt x="1409" y="0"/>
                  </a:lnTo>
                  <a:close/>
                </a:path>
              </a:pathLst>
            </a:custGeom>
            <a:solidFill>
              <a:srgbClr val="00994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CustomShape 4"/>
            <p:cNvSpPr/>
            <p:nvPr/>
          </p:nvSpPr>
          <p:spPr>
            <a:xfrm>
              <a:off x="9528840" y="1329120"/>
              <a:ext cx="2663280" cy="2663280"/>
            </a:xfrm>
            <a:custGeom>
              <a:avLst/>
              <a:gdLst/>
              <a:ahLst/>
              <a:rect l="l" t="t" r="r" b="b"/>
              <a:pathLst>
                <a:path w="753783" h="764586">
                  <a:moveTo>
                    <a:pt x="0" y="0"/>
                  </a:moveTo>
                  <a:lnTo>
                    <a:pt x="753783" y="0"/>
                  </a:lnTo>
                  <a:lnTo>
                    <a:pt x="750100" y="72933"/>
                  </a:lnTo>
                  <a:cubicBezTo>
                    <a:pt x="713231" y="435983"/>
                    <a:pt x="424606" y="724608"/>
                    <a:pt x="61556" y="761477"/>
                  </a:cubicBezTo>
                  <a:lnTo>
                    <a:pt x="0" y="764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aa7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" name="Group 5"/>
            <p:cNvGrpSpPr/>
            <p:nvPr/>
          </p:nvGrpSpPr>
          <p:grpSpPr>
            <a:xfrm>
              <a:off x="7841160" y="-687600"/>
              <a:ext cx="1681560" cy="2016000"/>
              <a:chOff x="7841160" y="-687600"/>
              <a:chExt cx="1681560" cy="2016000"/>
            </a:xfrm>
          </p:grpSpPr>
          <p:sp>
            <p:nvSpPr>
              <p:cNvPr id="6" name="CustomShape 6"/>
              <p:cNvSpPr/>
              <p:nvPr/>
            </p:nvSpPr>
            <p:spPr>
              <a:xfrm rot="5400000">
                <a:off x="8177040" y="-18360"/>
                <a:ext cx="1345680" cy="1345680"/>
              </a:xfrm>
              <a:prstGeom prst="rtTriangle">
                <a:avLst/>
              </a:prstGeom>
              <a:solidFill>
                <a:srgbClr val="005aa7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CustomShape 7"/>
              <p:cNvSpPr/>
              <p:nvPr/>
            </p:nvSpPr>
            <p:spPr>
              <a:xfrm rot="18900000">
                <a:off x="8372160" y="-491040"/>
                <a:ext cx="948600" cy="948600"/>
              </a:xfrm>
              <a:prstGeom prst="rtTriangle">
                <a:avLst/>
              </a:prstGeom>
              <a:solidFill>
                <a:srgbClr val="0082c2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CustomShape 8"/>
              <p:cNvSpPr/>
              <p:nvPr/>
            </p:nvSpPr>
            <p:spPr>
              <a:xfrm rot="13500000">
                <a:off x="7939080" y="758160"/>
                <a:ext cx="472320" cy="47232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CustomShape 9"/>
              <p:cNvSpPr/>
              <p:nvPr/>
            </p:nvSpPr>
            <p:spPr>
              <a:xfrm rot="8100000">
                <a:off x="8274240" y="416880"/>
                <a:ext cx="475560" cy="475560"/>
              </a:xfrm>
              <a:prstGeom prst="rtTriangle">
                <a:avLst/>
              </a:prstGeom>
              <a:solidFill>
                <a:srgbClr val="00a7e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" name="Group 10"/>
            <p:cNvGrpSpPr/>
            <p:nvPr/>
          </p:nvGrpSpPr>
          <p:grpSpPr>
            <a:xfrm>
              <a:off x="10860840" y="-340920"/>
              <a:ext cx="2015280" cy="1676160"/>
              <a:chOff x="10860840" y="-340920"/>
              <a:chExt cx="2015280" cy="1676160"/>
            </a:xfrm>
          </p:grpSpPr>
          <p:sp>
            <p:nvSpPr>
              <p:cNvPr id="11" name="CustomShape 11"/>
              <p:cNvSpPr/>
              <p:nvPr/>
            </p:nvSpPr>
            <p:spPr>
              <a:xfrm rot="10800000">
                <a:off x="10868040" y="-5760"/>
                <a:ext cx="1332000" cy="1332000"/>
              </a:xfrm>
              <a:prstGeom prst="rtTriangle">
                <a:avLst/>
              </a:pr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12"/>
              <p:cNvSpPr/>
              <p:nvPr/>
            </p:nvSpPr>
            <p:spPr>
              <a:xfrm rot="2700000">
                <a:off x="11729880" y="186840"/>
                <a:ext cx="948240" cy="95220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13"/>
              <p:cNvSpPr/>
              <p:nvPr/>
            </p:nvSpPr>
            <p:spPr>
              <a:xfrm rot="18900000">
                <a:off x="10958040" y="-242640"/>
                <a:ext cx="473040" cy="471240"/>
              </a:xfrm>
              <a:prstGeom prst="rtTriangle">
                <a:avLst/>
              </a:pr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CustomShape 14"/>
              <p:cNvSpPr/>
              <p:nvPr/>
            </p:nvSpPr>
            <p:spPr>
              <a:xfrm rot="13500000">
                <a:off x="11288520" y="90360"/>
                <a:ext cx="478080" cy="479880"/>
              </a:xfrm>
              <a:prstGeom prst="rtTriangle">
                <a:avLst/>
              </a:prstGeom>
              <a:solidFill>
                <a:srgbClr val="fdd823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" name="CustomShape 15"/>
            <p:cNvSpPr/>
            <p:nvPr/>
          </p:nvSpPr>
          <p:spPr>
            <a:xfrm>
              <a:off x="10587240" y="3999600"/>
              <a:ext cx="1585080" cy="1585080"/>
            </a:xfrm>
            <a:prstGeom prst="ellipse">
              <a:avLst/>
            </a:prstGeom>
            <a:solidFill>
              <a:srgbClr val="44ab34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CustomShape 16"/>
            <p:cNvSpPr/>
            <p:nvPr/>
          </p:nvSpPr>
          <p:spPr>
            <a:xfrm>
              <a:off x="11019240" y="4431600"/>
              <a:ext cx="721440" cy="721440"/>
            </a:xfrm>
            <a:prstGeom prst="ellipse">
              <a:avLst/>
            </a:prstGeom>
            <a:solidFill>
              <a:srgbClr val="097133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" name="Group 17"/>
            <p:cNvGrpSpPr/>
            <p:nvPr/>
          </p:nvGrpSpPr>
          <p:grpSpPr>
            <a:xfrm>
              <a:off x="8175600" y="-3600"/>
              <a:ext cx="2689200" cy="2665080"/>
              <a:chOff x="8175600" y="-3600"/>
              <a:chExt cx="2689200" cy="2665080"/>
            </a:xfrm>
          </p:grpSpPr>
          <p:sp>
            <p:nvSpPr>
              <p:cNvPr id="18" name="CustomShape 18"/>
              <p:cNvSpPr/>
              <p:nvPr/>
            </p:nvSpPr>
            <p:spPr>
              <a:xfrm>
                <a:off x="9528840" y="1326240"/>
                <a:ext cx="1333800" cy="133380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540d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9"/>
              <p:cNvSpPr/>
              <p:nvPr/>
            </p:nvSpPr>
            <p:spPr>
              <a:xfrm rot="5400000">
                <a:off x="8185320" y="1317600"/>
                <a:ext cx="1333800" cy="135324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20"/>
              <p:cNvSpPr/>
              <p:nvPr/>
            </p:nvSpPr>
            <p:spPr>
              <a:xfrm rot="10800000">
                <a:off x="9531000" y="-3600"/>
                <a:ext cx="1333800" cy="1333800"/>
              </a:xfrm>
              <a:custGeom>
                <a:avLst/>
                <a:gdLst/>
                <a:ahLst/>
                <a:rect l="l" t="t" r="r" b="b"/>
                <a:pathLst>
                  <a:path w="753783" h="764586">
                    <a:moveTo>
                      <a:pt x="0" y="0"/>
                    </a:moveTo>
                    <a:lnTo>
                      <a:pt x="753783" y="0"/>
                    </a:lnTo>
                    <a:lnTo>
                      <a:pt x="750100" y="72933"/>
                    </a:lnTo>
                    <a:cubicBezTo>
                      <a:pt x="713231" y="435983"/>
                      <a:pt x="424606" y="724608"/>
                      <a:pt x="61556" y="761477"/>
                    </a:cubicBezTo>
                    <a:lnTo>
                      <a:pt x="0" y="7645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b600"/>
              </a:solidFill>
              <a:ln w="2556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1" name="Рисунок 45" descr=""/>
            <p:cNvPicPr/>
            <p:nvPr/>
          </p:nvPicPr>
          <p:blipFill>
            <a:blip r:embed="rId3"/>
            <a:stretch/>
          </p:blipFill>
          <p:spPr>
            <a:xfrm>
              <a:off x="9894960" y="1720440"/>
              <a:ext cx="1222560" cy="1222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PlaceHolder 2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" name="PlaceHolder 2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396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8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439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1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43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482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4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48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525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2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568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0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57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611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1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654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6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5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roup 1"/>
          <p:cNvGrpSpPr/>
          <p:nvPr/>
        </p:nvGrpSpPr>
        <p:grpSpPr>
          <a:xfrm>
            <a:off x="8931600" y="5170680"/>
            <a:ext cx="3258360" cy="1685520"/>
            <a:chOff x="8931600" y="5170680"/>
            <a:chExt cx="3258360" cy="1685520"/>
          </a:xfrm>
        </p:grpSpPr>
        <p:sp>
          <p:nvSpPr>
            <p:cNvPr id="697" name="CustomShape 2"/>
            <p:cNvSpPr/>
            <p:nvPr/>
          </p:nvSpPr>
          <p:spPr>
            <a:xfrm>
              <a:off x="8931600" y="5170680"/>
              <a:ext cx="3258360" cy="168552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"/>
            <p:cNvSpPr/>
            <p:nvPr/>
          </p:nvSpPr>
          <p:spPr>
            <a:xfrm>
              <a:off x="9545400" y="5577480"/>
              <a:ext cx="775800" cy="775800"/>
            </a:xfrm>
            <a:prstGeom prst="ellipse">
              <a:avLst/>
            </a:prstGeom>
            <a:solidFill>
              <a:srgbClr val="dcdbde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0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0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61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8605800" y="0"/>
            <a:ext cx="3584880" cy="6856560"/>
          </a:xfrm>
          <a:prstGeom prst="rect">
            <a:avLst/>
          </a:prstGeom>
          <a:solidFill>
            <a:srgbClr val="005aa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8605800" y="5001840"/>
            <a:ext cx="3584880" cy="1854720"/>
          </a:xfrm>
          <a:custGeom>
            <a:avLst/>
            <a:gdLst/>
            <a:ahLst/>
            <a:rect l="l" t="t" r="r" b="b"/>
            <a:pathLst>
              <a:path w="3586336" h="1855982">
                <a:moveTo>
                  <a:pt x="3199069" y="0"/>
                </a:moveTo>
                <a:cubicBezTo>
                  <a:pt x="3326445" y="0"/>
                  <a:pt x="3452313" y="6454"/>
                  <a:pt x="3576365" y="19052"/>
                </a:cubicBezTo>
                <a:lnTo>
                  <a:pt x="3586336" y="20319"/>
                </a:lnTo>
                <a:lnTo>
                  <a:pt x="3586336" y="1855982"/>
                </a:lnTo>
                <a:lnTo>
                  <a:pt x="0" y="1855982"/>
                </a:lnTo>
                <a:lnTo>
                  <a:pt x="139139" y="1626952"/>
                </a:lnTo>
                <a:cubicBezTo>
                  <a:pt x="802285" y="645366"/>
                  <a:pt x="1925310" y="0"/>
                  <a:pt x="3199069" y="0"/>
                </a:cubicBezTo>
                <a:close/>
              </a:path>
            </a:pathLst>
          </a:custGeom>
          <a:solidFill>
            <a:srgbClr val="0070c0">
              <a:alpha val="57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3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ffffff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 1"/>
          <p:cNvSpPr/>
          <p:nvPr/>
        </p:nvSpPr>
        <p:spPr>
          <a:xfrm>
            <a:off x="0" y="6613200"/>
            <a:ext cx="460440" cy="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"/>
          <p:cNvSpPr/>
          <p:nvPr/>
        </p:nvSpPr>
        <p:spPr>
          <a:xfrm>
            <a:off x="588600" y="6487560"/>
            <a:ext cx="2295360" cy="25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ine 1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Line 1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 rot="5400000">
            <a:off x="9920520" y="4584600"/>
            <a:ext cx="1733760" cy="2809440"/>
          </a:xfrm>
          <a:custGeom>
            <a:avLst/>
            <a:gdLst/>
            <a:ahLst/>
            <a:rect l="l" t="t" r="r" b="b"/>
            <a:pathLst>
              <a:path w="1909054" h="3092178">
                <a:moveTo>
                  <a:pt x="0" y="534591"/>
                </a:moveTo>
                <a:cubicBezTo>
                  <a:pt x="0" y="442467"/>
                  <a:pt x="4667" y="351434"/>
                  <a:pt x="13779" y="261714"/>
                </a:cubicBezTo>
                <a:lnTo>
                  <a:pt x="53721" y="0"/>
                </a:lnTo>
                <a:lnTo>
                  <a:pt x="194107" y="0"/>
                </a:lnTo>
                <a:lnTo>
                  <a:pt x="187881" y="24215"/>
                </a:lnTo>
                <a:cubicBezTo>
                  <a:pt x="154147" y="189072"/>
                  <a:pt x="136431" y="359763"/>
                  <a:pt x="136431" y="534592"/>
                </a:cubicBezTo>
                <a:cubicBezTo>
                  <a:pt x="136431" y="1583566"/>
                  <a:pt x="774202" y="2483580"/>
                  <a:pt x="1683135" y="2868027"/>
                </a:cubicBezTo>
                <a:lnTo>
                  <a:pt x="1909054" y="2950714"/>
                </a:lnTo>
                <a:lnTo>
                  <a:pt x="1909053" y="3092178"/>
                </a:lnTo>
                <a:lnTo>
                  <a:pt x="1875236" y="3083483"/>
                </a:lnTo>
                <a:cubicBezTo>
                  <a:pt x="788818" y="2745572"/>
                  <a:pt x="0" y="1732201"/>
                  <a:pt x="0" y="534591"/>
                </a:cubicBezTo>
                <a:close/>
              </a:path>
            </a:pathLst>
          </a:cu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Рисунок 11" descr=""/>
          <p:cNvPicPr/>
          <p:nvPr/>
        </p:nvPicPr>
        <p:blipFill>
          <a:blip r:embed="rId2"/>
          <a:srcRect l="8088" t="20870" r="0" b="0"/>
          <a:stretch/>
        </p:blipFill>
        <p:spPr>
          <a:xfrm>
            <a:off x="0" y="0"/>
            <a:ext cx="2409840" cy="209124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2199600" y="165600"/>
            <a:ext cx="286920" cy="286920"/>
          </a:xfrm>
          <a:prstGeom prst="ellipse">
            <a:avLst/>
          </a:prstGeom>
          <a:solidFill>
            <a:srgbClr val="00a7e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"/>
          <p:cNvSpPr/>
          <p:nvPr/>
        </p:nvSpPr>
        <p:spPr>
          <a:xfrm>
            <a:off x="0" y="985320"/>
            <a:ext cx="432720" cy="766800"/>
          </a:xfrm>
          <a:custGeom>
            <a:avLst/>
            <a:gdLst/>
            <a:ahLst/>
            <a:rect l="l" t="t" r="r" b="b"/>
            <a:pathLst>
              <a:path w="434375" h="768488">
                <a:moveTo>
                  <a:pt x="50131" y="0"/>
                </a:moveTo>
                <a:cubicBezTo>
                  <a:pt x="262343" y="0"/>
                  <a:pt x="434375" y="172032"/>
                  <a:pt x="434375" y="384244"/>
                </a:cubicBezTo>
                <a:cubicBezTo>
                  <a:pt x="434375" y="596456"/>
                  <a:pt x="262343" y="768488"/>
                  <a:pt x="50131" y="768488"/>
                </a:cubicBezTo>
                <a:lnTo>
                  <a:pt x="0" y="763434"/>
                </a:lnTo>
                <a:lnTo>
                  <a:pt x="0" y="5054"/>
                </a:lnTo>
                <a:close/>
              </a:path>
            </a:pathLst>
          </a:custGeom>
          <a:solidFill>
            <a:srgbClr val="fab6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310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1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 1"/>
          <p:cNvGrpSpPr/>
          <p:nvPr/>
        </p:nvGrpSpPr>
        <p:grpSpPr>
          <a:xfrm>
            <a:off x="8931600" y="5170680"/>
            <a:ext cx="3258720" cy="1685880"/>
            <a:chOff x="8931600" y="5170680"/>
            <a:chExt cx="3258720" cy="1685880"/>
          </a:xfrm>
        </p:grpSpPr>
        <p:sp>
          <p:nvSpPr>
            <p:cNvPr id="353" name="CustomShape 2"/>
            <p:cNvSpPr/>
            <p:nvPr/>
          </p:nvSpPr>
          <p:spPr>
            <a:xfrm>
              <a:off x="8931600" y="5170680"/>
              <a:ext cx="3258720" cy="1685880"/>
            </a:xfrm>
            <a:custGeom>
              <a:avLst/>
              <a:gdLst/>
              <a:ahLst/>
              <a:rect l="l" t="t" r="r" b="b"/>
              <a:pathLst>
                <a:path w="3586336" h="1855982">
                  <a:moveTo>
                    <a:pt x="3199069" y="0"/>
                  </a:moveTo>
                  <a:cubicBezTo>
                    <a:pt x="3326445" y="0"/>
                    <a:pt x="3452313" y="6454"/>
                    <a:pt x="3576365" y="19052"/>
                  </a:cubicBezTo>
                  <a:lnTo>
                    <a:pt x="3586336" y="20319"/>
                  </a:lnTo>
                  <a:lnTo>
                    <a:pt x="3586336" y="1855982"/>
                  </a:lnTo>
                  <a:lnTo>
                    <a:pt x="0" y="1855982"/>
                  </a:lnTo>
                  <a:lnTo>
                    <a:pt x="139139" y="1626952"/>
                  </a:lnTo>
                  <a:cubicBezTo>
                    <a:pt x="802285" y="645366"/>
                    <a:pt x="1925310" y="0"/>
                    <a:pt x="3199069" y="0"/>
                  </a:cubicBezTo>
                  <a:close/>
                </a:path>
              </a:pathLst>
            </a:custGeom>
            <a:solidFill>
              <a:srgbClr val="f2f2f2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3"/>
            <p:cNvSpPr/>
            <p:nvPr/>
          </p:nvSpPr>
          <p:spPr>
            <a:xfrm>
              <a:off x="9545400" y="5577480"/>
              <a:ext cx="776160" cy="776160"/>
            </a:xfrm>
            <a:prstGeom prst="ellipse">
              <a:avLst/>
            </a:prstGeom>
            <a:solidFill>
              <a:srgbClr val="dcdbde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5" name="Line 4"/>
          <p:cNvSpPr/>
          <p:nvPr/>
        </p:nvSpPr>
        <p:spPr>
          <a:xfrm flipV="1">
            <a:off x="11731320" y="6465240"/>
            <a:ext cx="0" cy="392760"/>
          </a:xfrm>
          <a:prstGeom prst="line">
            <a:avLst/>
          </a:prstGeom>
          <a:ln w="190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5"/>
          <p:cNvSpPr/>
          <p:nvPr/>
        </p:nvSpPr>
        <p:spPr>
          <a:xfrm rot="5400000">
            <a:off x="10604880" y="5197680"/>
            <a:ext cx="2295360" cy="2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c6c4c9"/>
                </a:solidFill>
                <a:latin typeface="Arial"/>
                <a:ea typeface="DejaVu Sans"/>
              </a:rPr>
              <a:t>ЛИГА ЦИФРОВОЙ ЭКОНОМИКИ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35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9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10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1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13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4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15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6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slideLayout" Target="../slideLayouts/slideLayout18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png"/><Relationship Id="rId3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1" Type="http://schemas.openxmlformats.org/officeDocument/2006/relationships/image" Target="../media/image25.jpeg"/><Relationship Id="rId12" Type="http://schemas.openxmlformats.org/officeDocument/2006/relationships/image" Target="../media/image26.jpeg"/><Relationship Id="rId13" Type="http://schemas.openxmlformats.org/officeDocument/2006/relationships/image" Target="../media/image27.jpeg"/><Relationship Id="rId14" Type="http://schemas.openxmlformats.org/officeDocument/2006/relationships/image" Target="../media/image28.jpeg"/><Relationship Id="rId15" Type="http://schemas.openxmlformats.org/officeDocument/2006/relationships/image" Target="../media/image29.jpeg"/><Relationship Id="rId16" Type="http://schemas.openxmlformats.org/officeDocument/2006/relationships/image" Target="../media/image30.jpeg"/><Relationship Id="rId17" Type="http://schemas.openxmlformats.org/officeDocument/2006/relationships/image" Target="../media/image31.jpeg"/><Relationship Id="rId18" Type="http://schemas.openxmlformats.org/officeDocument/2006/relationships/image" Target="../media/image32.tif"/><Relationship Id="rId19" Type="http://schemas.openxmlformats.org/officeDocument/2006/relationships/image" Target="../media/image33.tif"/><Relationship Id="rId20" Type="http://schemas.openxmlformats.org/officeDocument/2006/relationships/image" Target="../media/image34.png"/><Relationship Id="rId2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gif"/><Relationship Id="rId14" Type="http://schemas.openxmlformats.org/officeDocument/2006/relationships/image" Target="../media/image48.gif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jpe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tif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63.png"/><Relationship Id="rId30" Type="http://schemas.openxmlformats.org/officeDocument/2006/relationships/image" Target="../media/image64.gif"/><Relationship Id="rId31" Type="http://schemas.openxmlformats.org/officeDocument/2006/relationships/image" Target="../media/image65.png"/><Relationship Id="rId32" Type="http://schemas.openxmlformats.org/officeDocument/2006/relationships/image" Target="../media/image66.png"/><Relationship Id="rId33" Type="http://schemas.openxmlformats.org/officeDocument/2006/relationships/image" Target="../media/image67.png"/><Relationship Id="rId34" Type="http://schemas.openxmlformats.org/officeDocument/2006/relationships/image" Target="../media/image68.tif"/><Relationship Id="rId35" Type="http://schemas.openxmlformats.org/officeDocument/2006/relationships/image" Target="../media/image69.gif"/><Relationship Id="rId36" Type="http://schemas.openxmlformats.org/officeDocument/2006/relationships/image" Target="../media/image70.png"/><Relationship Id="rId37" Type="http://schemas.openxmlformats.org/officeDocument/2006/relationships/image" Target="../media/image71.png"/><Relationship Id="rId38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gif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jpeg"/><Relationship Id="rId8" Type="http://schemas.openxmlformats.org/officeDocument/2006/relationships/image" Target="../media/image79.jpeg"/><Relationship Id="rId9" Type="http://schemas.openxmlformats.org/officeDocument/2006/relationships/image" Target="../media/image80.png"/><Relationship Id="rId10" Type="http://schemas.openxmlformats.org/officeDocument/2006/relationships/image" Target="../media/image81.jpeg"/><Relationship Id="rId11" Type="http://schemas.openxmlformats.org/officeDocument/2006/relationships/image" Target="../media/image82.jpeg"/><Relationship Id="rId12" Type="http://schemas.openxmlformats.org/officeDocument/2006/relationships/image" Target="../media/image83.jpe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tif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jpeg"/><Relationship Id="rId22" Type="http://schemas.openxmlformats.org/officeDocument/2006/relationships/image" Target="../media/image93.png"/><Relationship Id="rId23" Type="http://schemas.openxmlformats.org/officeDocument/2006/relationships/image" Target="../media/image94.jpeg"/><Relationship Id="rId2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jpeg"/><Relationship Id="rId6" Type="http://schemas.openxmlformats.org/officeDocument/2006/relationships/image" Target="../media/image100.jpe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tif"/><Relationship Id="rId12" Type="http://schemas.openxmlformats.org/officeDocument/2006/relationships/image" Target="../media/image106.jpeg"/><Relationship Id="rId13" Type="http://schemas.openxmlformats.org/officeDocument/2006/relationships/image" Target="../media/image107.jpe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jpe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jpeg"/><Relationship Id="rId20" Type="http://schemas.openxmlformats.org/officeDocument/2006/relationships/image" Target="../media/image114.jpe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jpeg"/><Relationship Id="rId24" Type="http://schemas.openxmlformats.org/officeDocument/2006/relationships/image" Target="../media/image118.png"/><Relationship Id="rId25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559080" y="2228400"/>
            <a:ext cx="658908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1" lang="ru-RU" sz="4540" spc="-1" strike="noStrike">
                <a:solidFill>
                  <a:srgbClr val="000000"/>
                </a:solidFill>
                <a:latin typeface="Arial"/>
                <a:ea typeface="DejaVu Sans"/>
              </a:rPr>
              <a:t>Сказ о том, как Java на Kotlin меняли и что из этого вышло</a:t>
            </a:r>
            <a:endParaRPr b="0" lang="en-US" sz="4540" spc="-1" strike="noStrike"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559080" y="6107040"/>
            <a:ext cx="1504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ru-RU" sz="1200" spc="-1" strike="noStrike">
                <a:solidFill>
                  <a:srgbClr val="8b8b8b"/>
                </a:solidFill>
                <a:latin typeface="Arial"/>
                <a:ea typeface="DejaVu Sans"/>
              </a:rPr>
              <a:t>16.04.2021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823320" y="3108960"/>
            <a:ext cx="1051380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1" lang="ru-RU" sz="6000" spc="-1" strike="noStrike">
                <a:solidFill>
                  <a:srgbClr val="000000"/>
                </a:solidFill>
                <a:latin typeface="Arial"/>
                <a:ea typeface="DejaVu Sans"/>
              </a:rPr>
              <a:t>Примеры кода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Контроль NPE на уровне языка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66" name="CustomShape 2"/>
          <p:cNvSpPr/>
          <p:nvPr/>
        </p:nvSpPr>
        <p:spPr>
          <a:xfrm>
            <a:off x="955800" y="190260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Runtime exception 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7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"Hello World"</a:t>
            </a:r>
            <a:br/>
            <a:br/>
            <a:r>
              <a:rPr b="0" lang="ru-RU" sz="2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 = </a:t>
            </a:r>
            <a:r>
              <a:rPr b="0" lang="ru-RU" sz="2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br/>
            <a:br/>
            <a:r>
              <a:rPr b="0" lang="ru-RU" sz="2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hello.toUpperCase()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8" name="" descr=""/>
          <p:cNvPicPr/>
          <p:nvPr/>
        </p:nvPicPr>
        <p:blipFill>
          <a:blip r:embed="rId1"/>
          <a:stretch/>
        </p:blipFill>
        <p:spPr>
          <a:xfrm>
            <a:off x="7589520" y="118872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69" name="" descr=""/>
          <p:cNvPicPr/>
          <p:nvPr/>
        </p:nvPicPr>
        <p:blipFill>
          <a:blip r:embed="rId2"/>
          <a:stretch/>
        </p:blipFill>
        <p:spPr>
          <a:xfrm>
            <a:off x="246888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Геттеры/Сеттеры, конструктор, equals, hashCode, toString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955800" y="190260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setName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equals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hashCode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// toString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2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7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Иммутабельные поля и коллекции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76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final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public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Person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List&lt;String&gt; labels)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name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this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labels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5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main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(String args[]) {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Person p 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No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ArrayList&lt;&gt;()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77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data class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Person(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name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String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val 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List&lt;String&gt;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 = Person(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"Vasiliy"</a:t>
            </a:r>
            <a:r>
              <a:rPr b="0" lang="ru-RU" sz="15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listOf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"Pupkin"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))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</a:t>
            </a:r>
            <a:r>
              <a:rPr b="0" lang="ru-RU" sz="15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labels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.add(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"Bob"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p.name = </a:t>
            </a:r>
            <a:r>
              <a:rPr b="0" lang="ru-RU" sz="15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p.labels = </a:t>
            </a:r>
            <a:r>
              <a:rPr b="0" i="1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emptyList</a:t>
            </a:r>
            <a:r>
              <a:rPr b="0" lang="ru-RU" sz="15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</a:t>
            </a:r>
            <a:r>
              <a:rPr b="0" lang="ru-RU" sz="15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Compilation error</a:t>
            </a:r>
            <a:br/>
            <a:endParaRPr b="0" lang="en-US" sz="1500" spc="-1" strike="noStrike">
              <a:latin typeface="Arial"/>
            </a:endParaRPr>
          </a:p>
        </p:txBody>
      </p:sp>
      <p:pic>
        <p:nvPicPr>
          <p:cNvPr id="97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7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Именованные параметры и значения по умолчанию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boolean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4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String 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workerName3)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(workerName1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true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void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doWorkWithExit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4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2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doWork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workerName1: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workerName2: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workerName3: String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exit: Boolean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true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/* ... */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someFunction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doWork(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workerName1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"Piter"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workerName2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"Alex"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workerName3 = </a:t>
            </a:r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"Masha"</a:t>
            </a:r>
            <a:br/>
            <a:r>
              <a:rPr b="0" lang="ru-RU" sz="16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98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8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Функции и свойства расширения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 = src.get(index1)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src.get(index2))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src.set(index2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tmp)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(List&lt;</a:t>
            </a:r>
            <a:r>
              <a:rPr b="0" lang="ru-RU" sz="1800" spc="-1" strike="noStrike">
                <a:solidFill>
                  <a:srgbClr val="507874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src)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src.size() 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7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MutableList&lt;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lang="ru-RU" sz="18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swap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(index1: Int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index2: Int) {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temp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[index1]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[index2] = temp</a:t>
            </a: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 List&lt;</a:t>
            </a:r>
            <a:r>
              <a:rPr b="0" lang="ru-RU" sz="1800" spc="-1" strike="noStrike">
                <a:solidFill>
                  <a:srgbClr val="20999d"/>
                </a:solidFill>
                <a:latin typeface="JetBrains Mono"/>
                <a:ea typeface="JetBrains Mono"/>
              </a:rPr>
              <a:t>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&gt;.</a:t>
            </a:r>
            <a:r>
              <a:rPr b="0" i="1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lastIndex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Int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get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=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this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</a:t>
            </a:r>
            <a:r>
              <a:rPr b="0" lang="ru-RU" sz="18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size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- </a:t>
            </a:r>
            <a:r>
              <a:rPr b="0" lang="ru-RU" sz="18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8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8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Строковые шаблоны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91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long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RandomUtils.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nextLong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example1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a +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", long value "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+ b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example2 = String.</a:t>
            </a:r>
            <a:r>
              <a:rPr b="0" i="1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format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%d, long value %d"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2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Random.nextLong()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example = 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"Random int value 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$a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, long value </a:t>
            </a:r>
            <a:r>
              <a:rPr b="0" lang="ru-RU" sz="18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$</a:t>
            </a:r>
            <a:r>
              <a:rPr b="0" lang="ru-RU" sz="18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</a:t>
            </a:r>
            <a:r>
              <a:rPr b="0" lang="ru-RU" sz="18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</a:t>
            </a:r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Выведение типа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RandomUtils.</a:t>
            </a:r>
            <a:r>
              <a:rPr b="0" i="1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 b =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BigDecimal(a)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String 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int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int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+ b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97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 = Random.nextInt()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 = BigDecimal(a)</a:t>
            </a:r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name = </a:t>
            </a:r>
            <a:r>
              <a:rPr b="0" lang="ru-RU" sz="2000" spc="-1" strike="noStrike">
                <a:solidFill>
                  <a:srgbClr val="6a8759"/>
                </a:solidFill>
                <a:latin typeface="JetBrains Mono"/>
                <a:ea typeface="JetBrains Mono"/>
              </a:rPr>
              <a:t>"Test Name"</a:t>
            </a:r>
            <a:br/>
            <a:br/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plus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(a: Int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b: Int) = a + b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99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99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Singleton и анонимные объекты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01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final class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private static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private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Singleton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 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static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Singletone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getInstance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i="1" lang="ru-RU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instance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button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Button()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new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ActionListener()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@Override</a:t>
            </a:r>
            <a:br/>
            <a:r>
              <a:rPr b="0" lang="ru-RU" sz="1600" spc="-1" strike="noStrike">
                <a:solidFill>
                  <a:srgbClr val="bbb529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void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(ActionEvent e)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16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02" name="CustomShape 3"/>
          <p:cNvSpPr/>
          <p:nvPr/>
        </p:nvSpPr>
        <p:spPr>
          <a:xfrm>
            <a:off x="6400800" y="1847880"/>
            <a:ext cx="473508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Singleton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 = Button()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button.addActionListener(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object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: ActionListener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override fun </a:t>
            </a:r>
            <a:r>
              <a:rPr b="0" lang="ru-RU" sz="20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actionPerformed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ActionEvent?) {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// action</a:t>
            </a:r>
            <a:br/>
            <a:r>
              <a:rPr b="0" lang="ru-RU" sz="2000" spc="-1" strike="noStrike">
                <a:solidFill>
                  <a:srgbClr val="808080"/>
                </a:solidFill>
                <a:latin typeface="JetBrains Mono"/>
                <a:ea typeface="JetBrains Mono"/>
              </a:rPr>
              <a:t>    </a:t>
            </a:r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20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1003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1004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CustomShape 1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JetBrains Mono"/>
              </a:rPr>
              <a:t>Корутины и обработка исключений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182880" y="1902600"/>
            <a:ext cx="62168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(RandomUtils.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nextInt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public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CompletionStage&lt;Integer&gt; </a:t>
            </a:r>
            <a:r>
              <a:rPr b="0" lang="ru-RU" sz="14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supplyAsync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(()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test().thenApply(it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Integer result = it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(result !=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null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 result++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result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}).thenCombineAsync(test2()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,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Integer::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.exceptionally(ex -&gt;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(ex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instanceof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IllegalArgumentException) 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return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CompletableFuture.</a:t>
            </a:r>
            <a:r>
              <a:rPr b="0" i="1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completedFuture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(-</a:t>
            </a:r>
            <a:r>
              <a:rPr b="0" lang="ru-RU" sz="14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)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}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else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        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new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RuntimeException(ex)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br/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            </a:t>
            </a:r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4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})</a:t>
            </a:r>
            <a:r>
              <a:rPr b="0" lang="ru-RU" sz="14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7" name="CustomShape 3"/>
          <p:cNvSpPr/>
          <p:nvPr/>
        </p:nvSpPr>
        <p:spPr>
          <a:xfrm>
            <a:off x="5943600" y="1847880"/>
            <a:ext cx="5851440" cy="529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tabLst>
                <a:tab algn="l" pos="0"/>
              </a:tabLst>
            </a:pP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Int?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Random.nextInt()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suspend fun </a:t>
            </a:r>
            <a:r>
              <a:rPr b="0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test2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(): Int = coroutineScope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</a:t>
            </a:r>
            <a:r>
              <a:rPr b="0" i="1" lang="ru-RU" sz="1600" spc="-1" strike="noStrike">
                <a:solidFill>
                  <a:srgbClr val="ffc66d"/>
                </a:solidFill>
                <a:latin typeface="JetBrains Mono"/>
                <a:ea typeface="JetBrains Mono"/>
              </a:rPr>
              <a:t>async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throw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IllegalArgumentException() </a:t>
            </a:r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.await()</a:t>
            </a:r>
            <a:br/>
            <a:r>
              <a:rPr b="1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br/>
            <a:br/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opt =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try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 = test()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res2 = res?.inc()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res3 = test2()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val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sum = res2?.plus(res3)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} </a:t>
            </a:r>
            <a:r>
              <a:rPr b="0" lang="ru-RU" sz="1600" spc="-1" strike="noStrike">
                <a:solidFill>
                  <a:srgbClr val="cc7832"/>
                </a:solidFill>
                <a:latin typeface="JetBrains Mono"/>
                <a:ea typeface="JetBrains Mono"/>
              </a:rPr>
              <a:t>catch </a:t>
            </a:r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(e: IllegalArgumentException) {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        -</a:t>
            </a:r>
            <a:r>
              <a:rPr b="0" lang="ru-RU" sz="1600" spc="-1" strike="noStrike">
                <a:solidFill>
                  <a:srgbClr val="6897bb"/>
                </a:solidFill>
                <a:latin typeface="JetBrains Mono"/>
                <a:ea typeface="JetBrains Mono"/>
              </a:rPr>
              <a:t>1</a:t>
            </a:r>
            <a:br/>
            <a:r>
              <a:rPr b="0" lang="ru-RU" sz="1600" spc="-1" strike="noStrike">
                <a:solidFill>
                  <a:srgbClr val="a9b7c6"/>
                </a:solidFill>
                <a:latin typeface="JetBrains Mono"/>
                <a:ea typeface="JetBrains Mono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br/>
            <a:br/>
            <a:endParaRPr b="0" lang="en-US" sz="1600" spc="-1" strike="noStrike">
              <a:latin typeface="Arial"/>
            </a:endParaRPr>
          </a:p>
        </p:txBody>
      </p:sp>
      <p:pic>
        <p:nvPicPr>
          <p:cNvPr id="1008" name="" descr=""/>
          <p:cNvPicPr/>
          <p:nvPr/>
        </p:nvPicPr>
        <p:blipFill>
          <a:blip r:embed="rId1"/>
          <a:stretch/>
        </p:blipFill>
        <p:spPr>
          <a:xfrm>
            <a:off x="7315200" y="1097280"/>
            <a:ext cx="1370520" cy="913320"/>
          </a:xfrm>
          <a:prstGeom prst="rect">
            <a:avLst/>
          </a:prstGeom>
          <a:ln>
            <a:noFill/>
          </a:ln>
        </p:spPr>
      </p:pic>
      <p:pic>
        <p:nvPicPr>
          <p:cNvPr id="1009" name="" descr=""/>
          <p:cNvPicPr/>
          <p:nvPr/>
        </p:nvPicPr>
        <p:blipFill>
          <a:blip r:embed="rId2"/>
          <a:stretch/>
        </p:blipFill>
        <p:spPr>
          <a:xfrm>
            <a:off x="2418840" y="1005840"/>
            <a:ext cx="597600" cy="109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9578520" y="0"/>
            <a:ext cx="2611800" cy="1473840"/>
          </a:xfrm>
          <a:custGeom>
            <a:avLst/>
            <a:gdLst/>
            <a:ahLst/>
            <a:rect l="l" t="t" r="r" b="b"/>
            <a:pathLst>
              <a:path w="3055730" h="1725208">
                <a:moveTo>
                  <a:pt x="0" y="0"/>
                </a:moveTo>
                <a:lnTo>
                  <a:pt x="371843" y="0"/>
                </a:lnTo>
                <a:lnTo>
                  <a:pt x="411636" y="82606"/>
                </a:lnTo>
                <a:cubicBezTo>
                  <a:pt x="834638" y="861282"/>
                  <a:pt x="1659639" y="1389888"/>
                  <a:pt x="2608102" y="1389888"/>
                </a:cubicBezTo>
                <a:cubicBezTo>
                  <a:pt x="2694326" y="1389888"/>
                  <a:pt x="2779530" y="1385519"/>
                  <a:pt x="2863504" y="1376991"/>
                </a:cubicBezTo>
                <a:lnTo>
                  <a:pt x="3055730" y="1347654"/>
                </a:lnTo>
                <a:lnTo>
                  <a:pt x="3055730" y="1686476"/>
                </a:lnTo>
                <a:lnTo>
                  <a:pt x="2897789" y="1710580"/>
                </a:lnTo>
                <a:cubicBezTo>
                  <a:pt x="2802542" y="1720253"/>
                  <a:pt x="2705901" y="1725208"/>
                  <a:pt x="2608103" y="1725208"/>
                </a:cubicBezTo>
                <a:cubicBezTo>
                  <a:pt x="1532321" y="1725208"/>
                  <a:pt x="596575" y="1125644"/>
                  <a:pt x="116790" y="242441"/>
                </a:cubicBezTo>
                <a:close/>
              </a:path>
            </a:pathLst>
          </a:custGeom>
          <a:solidFill>
            <a:srgbClr val="ee801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48" name="Рисунок 16_1" descr=""/>
          <p:cNvPicPr/>
          <p:nvPr/>
        </p:nvPicPr>
        <p:blipFill>
          <a:blip r:embed="rId1"/>
          <a:stretch/>
        </p:blipFill>
        <p:spPr>
          <a:xfrm>
            <a:off x="861480" y="1926720"/>
            <a:ext cx="2616840" cy="263772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1255320" y="2023920"/>
            <a:ext cx="280440" cy="280440"/>
          </a:xfrm>
          <a:prstGeom prst="ellipse">
            <a:avLst/>
          </a:prstGeom>
          <a:solidFill>
            <a:srgbClr val="00a7e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"/>
          <p:cNvSpPr/>
          <p:nvPr/>
        </p:nvSpPr>
        <p:spPr>
          <a:xfrm>
            <a:off x="873720" y="3420720"/>
            <a:ext cx="720000" cy="720000"/>
          </a:xfrm>
          <a:prstGeom prst="ellipse">
            <a:avLst/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4"/>
          <p:cNvSpPr/>
          <p:nvPr/>
        </p:nvSpPr>
        <p:spPr>
          <a:xfrm>
            <a:off x="1906560" y="2962800"/>
            <a:ext cx="343260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ru-RU" sz="3630" spc="-1" strike="noStrike">
                <a:solidFill>
                  <a:srgbClr val="0070c0"/>
                </a:solidFill>
                <a:latin typeface="Arial"/>
                <a:ea typeface="DejaVu Sans"/>
              </a:rPr>
              <a:t>МЫ – ЛИГА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ЦИФРОВОЙ </a:t>
            </a:r>
            <a:br/>
            <a:r>
              <a:rPr b="0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ЭКОНОМИКИ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752" name="CustomShape 5"/>
          <p:cNvSpPr/>
          <p:nvPr/>
        </p:nvSpPr>
        <p:spPr>
          <a:xfrm>
            <a:off x="5162760" y="2655360"/>
            <a:ext cx="4850640" cy="13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20" spc="-1" strike="noStrike">
                <a:solidFill>
                  <a:srgbClr val="000000"/>
                </a:solidFill>
                <a:latin typeface="Arial"/>
                <a:ea typeface="DejaVu Sans"/>
              </a:rPr>
              <a:t>Группа компаний, оказывающих профессиональные услуги в области информационных и цифровых технологий для предприятий всех секторов экономики.</a:t>
            </a:r>
            <a:endParaRPr b="0" lang="en-US" sz="1820" spc="-1" strike="noStrike">
              <a:latin typeface="Arial"/>
            </a:endParaRPr>
          </a:p>
        </p:txBody>
      </p:sp>
      <p:sp>
        <p:nvSpPr>
          <p:cNvPr id="753" name="CustomShape 6"/>
          <p:cNvSpPr/>
          <p:nvPr/>
        </p:nvSpPr>
        <p:spPr>
          <a:xfrm>
            <a:off x="4902120" y="2742480"/>
            <a:ext cx="43920" cy="1226160"/>
          </a:xfrm>
          <a:prstGeom prst="rect">
            <a:avLst/>
          </a:prstGeom>
          <a:solidFill>
            <a:srgbClr val="0082c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567360" y="249480"/>
            <a:ext cx="1113012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Summary</a:t>
            </a:r>
            <a:endParaRPr b="0" lang="en-US" sz="2910" spc="-1" strike="noStrike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567360" y="1058400"/>
            <a:ext cx="10891080" cy="52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1) Null-безопасность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2) Иммутабельность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3) Выведение типа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4) Синтакический сахар, уменьшение количества строк кода и легкость чтения кода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5) Корутины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6) Совместимость с Java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7) Активное community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Рисунок 3" descr=""/>
          <p:cNvPicPr/>
          <p:nvPr/>
        </p:nvPicPr>
        <p:blipFill>
          <a:blip r:embed="rId1"/>
          <a:stretch/>
        </p:blipFill>
        <p:spPr>
          <a:xfrm>
            <a:off x="2241360" y="2037600"/>
            <a:ext cx="7707600" cy="2781360"/>
          </a:xfrm>
          <a:prstGeom prst="rect">
            <a:avLst/>
          </a:prstGeom>
          <a:ln>
            <a:noFill/>
          </a:ln>
        </p:spPr>
      </p:pic>
      <p:pic>
        <p:nvPicPr>
          <p:cNvPr id="1013" name="Рисунок 4_1" descr=""/>
          <p:cNvPicPr/>
          <p:nvPr/>
        </p:nvPicPr>
        <p:blipFill>
          <a:blip r:embed="rId2"/>
          <a:srcRect l="23048" t="46292" r="-12102" b="-11264"/>
          <a:stretch/>
        </p:blipFill>
        <p:spPr>
          <a:xfrm>
            <a:off x="0" y="0"/>
            <a:ext cx="2974320" cy="2186280"/>
          </a:xfrm>
          <a:prstGeom prst="rect">
            <a:avLst/>
          </a:prstGeom>
          <a:ln>
            <a:noFill/>
          </a:ln>
        </p:spPr>
      </p:pic>
      <p:sp>
        <p:nvSpPr>
          <p:cNvPr id="1014" name="CustomShape 1"/>
          <p:cNvSpPr/>
          <p:nvPr/>
        </p:nvSpPr>
        <p:spPr>
          <a:xfrm rot="10800000">
            <a:off x="1240560" y="-1076760"/>
            <a:ext cx="2155320" cy="2155320"/>
          </a:xfrm>
          <a:prstGeom prst="blockArc">
            <a:avLst>
              <a:gd name="adj1" fmla="val 10800000"/>
              <a:gd name="adj2" fmla="val 0"/>
              <a:gd name="adj3" fmla="val 6250"/>
            </a:avLst>
          </a:prstGeom>
          <a:solidFill>
            <a:srgbClr val="fab6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2"/>
          <p:cNvSpPr/>
          <p:nvPr/>
        </p:nvSpPr>
        <p:spPr>
          <a:xfrm>
            <a:off x="2854440" y="453240"/>
            <a:ext cx="441360" cy="441360"/>
          </a:xfrm>
          <a:prstGeom prst="ellipse">
            <a:avLst/>
          </a:prstGeom>
          <a:solidFill>
            <a:srgbClr val="00994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519840" y="1592640"/>
            <a:ext cx="7883640" cy="16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544"/>
              </a:spcBef>
              <a:spcAft>
                <a:spcPts val="544"/>
              </a:spcAft>
              <a:tabLst>
                <a:tab algn="l" pos="0"/>
              </a:tabLst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Мы помогаем нашим клиентам из коммерческого и государственного сектора </a:t>
            </a:r>
            <a:r>
              <a:rPr b="1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стать лидерами в цифровом мире,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  <a:ea typeface="DejaVu Sans"/>
              </a:rPr>
              <a:t> разрабатывая и внедряя технологические решения на базе собственных продуктов и наиболее успешных продуктов наших партнеров.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519840" y="2946960"/>
            <a:ext cx="7420320" cy="14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задача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цифровая трансформация крупнейших организаций страны.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Наша цель </a:t>
            </a:r>
            <a:r>
              <a:rPr b="0" lang="ru-RU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– привлекая лучших экспертов рынка, создать глобальный центр компетенций цифровых технологий, который объединит самые талантливые команды.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519840" y="4642200"/>
            <a:ext cx="599292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1450" spc="-1" strike="noStrike">
                <a:solidFill>
                  <a:srgbClr val="000000"/>
                </a:solidFill>
                <a:latin typeface="Arial"/>
                <a:ea typeface="DejaVu Sans"/>
              </a:rPr>
              <a:t>Ключевые факты</a:t>
            </a:r>
            <a:endParaRPr b="0" lang="en-US" sz="1450" spc="-1" strike="noStrike">
              <a:latin typeface="Arial"/>
            </a:endParaRPr>
          </a:p>
        </p:txBody>
      </p:sp>
      <p:sp>
        <p:nvSpPr>
          <p:cNvPr id="757" name="Line 4"/>
          <p:cNvSpPr/>
          <p:nvPr/>
        </p:nvSpPr>
        <p:spPr>
          <a:xfrm>
            <a:off x="640440" y="5121360"/>
            <a:ext cx="7563960" cy="0"/>
          </a:xfrm>
          <a:prstGeom prst="line">
            <a:avLst/>
          </a:prstGeom>
          <a:ln w="6480">
            <a:solidFill>
              <a:srgbClr val="d9d9d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5"/>
          <p:cNvSpPr/>
          <p:nvPr/>
        </p:nvSpPr>
        <p:spPr>
          <a:xfrm>
            <a:off x="530640" y="5312880"/>
            <a:ext cx="174528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3990" spc="-1" strike="noStrike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519840" y="5900040"/>
            <a:ext cx="189648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экспертов по всей России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странам СНГ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0" name="CustomShape 7"/>
          <p:cNvSpPr/>
          <p:nvPr/>
        </p:nvSpPr>
        <p:spPr>
          <a:xfrm>
            <a:off x="3179880" y="5312880"/>
            <a:ext cx="103968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20+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61" name="CustomShape 8"/>
          <p:cNvSpPr/>
          <p:nvPr/>
        </p:nvSpPr>
        <p:spPr>
          <a:xfrm>
            <a:off x="3173040" y="5900040"/>
            <a:ext cx="127728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лет опыта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на рынке 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2" name="CustomShape 9"/>
          <p:cNvSpPr/>
          <p:nvPr/>
        </p:nvSpPr>
        <p:spPr>
          <a:xfrm>
            <a:off x="5215680" y="5312880"/>
            <a:ext cx="1321560" cy="69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3990" spc="-1" strike="noStrike">
                <a:solidFill>
                  <a:srgbClr val="000000"/>
                </a:solidFill>
                <a:latin typeface="Arial"/>
                <a:ea typeface="DejaVu Sans"/>
              </a:rPr>
              <a:t>100+</a:t>
            </a:r>
            <a:endParaRPr b="0" lang="en-US" sz="3990" spc="-1" strike="noStrike">
              <a:latin typeface="Arial"/>
            </a:endParaRPr>
          </a:p>
        </p:txBody>
      </p:sp>
      <p:sp>
        <p:nvSpPr>
          <p:cNvPr id="763" name="CustomShape 10"/>
          <p:cNvSpPr/>
          <p:nvPr/>
        </p:nvSpPr>
        <p:spPr>
          <a:xfrm>
            <a:off x="5207040" y="5900040"/>
            <a:ext cx="2211480" cy="4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клиентов в государственном </a:t>
            </a:r>
            <a:endParaRPr b="0" lang="en-US" sz="10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090" spc="-1" strike="noStrike">
                <a:solidFill>
                  <a:srgbClr val="808080"/>
                </a:solidFill>
                <a:latin typeface="Arial"/>
                <a:ea typeface="DejaVu Sans"/>
              </a:rPr>
              <a:t>и коммерческом секторах</a:t>
            </a:r>
            <a:endParaRPr b="0" lang="en-US" sz="1090" spc="-1" strike="noStrike">
              <a:latin typeface="Arial"/>
            </a:endParaRPr>
          </a:p>
        </p:txBody>
      </p:sp>
      <p:sp>
        <p:nvSpPr>
          <p:cNvPr id="764" name="CustomShape 11"/>
          <p:cNvSpPr/>
          <p:nvPr/>
        </p:nvSpPr>
        <p:spPr>
          <a:xfrm>
            <a:off x="9052560" y="359280"/>
            <a:ext cx="20224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УЧАСТНИКИ ЛИГИ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65" name="CustomShape 12"/>
          <p:cNvSpPr/>
          <p:nvPr/>
        </p:nvSpPr>
        <p:spPr>
          <a:xfrm>
            <a:off x="519840" y="352440"/>
            <a:ext cx="9246240" cy="11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82800" rIns="82800" tIns="41400" bIns="41400">
            <a:normAutofit/>
          </a:bodyPr>
          <a:p>
            <a:pPr>
              <a:lnSpc>
                <a:spcPct val="90000"/>
              </a:lnSpc>
            </a:pPr>
            <a:r>
              <a:rPr b="1" lang="ru-RU" sz="3270" spc="-1" strike="noStrike">
                <a:solidFill>
                  <a:srgbClr val="000000"/>
                </a:solidFill>
                <a:latin typeface="Arial"/>
                <a:ea typeface="DejaVu Sans"/>
              </a:rPr>
              <a:t>Что мы</a:t>
            </a:r>
            <a:br/>
            <a:r>
              <a:rPr b="1" lang="ru-RU" sz="3270" spc="-1" strike="noStrike">
                <a:solidFill>
                  <a:srgbClr val="e7540d"/>
                </a:solidFill>
                <a:latin typeface="Arial"/>
                <a:ea typeface="DejaVu Sans"/>
              </a:rPr>
              <a:t>предлагаем</a:t>
            </a:r>
            <a:endParaRPr b="0" lang="en-US" sz="3270" spc="-1" strike="noStrike">
              <a:latin typeface="Arial"/>
            </a:endParaRPr>
          </a:p>
        </p:txBody>
      </p:sp>
      <p:pic>
        <p:nvPicPr>
          <p:cNvPr id="766" name="Рисунок 28_1" descr=""/>
          <p:cNvPicPr/>
          <p:nvPr/>
        </p:nvPicPr>
        <p:blipFill>
          <a:blip r:embed="rId1"/>
          <a:stretch/>
        </p:blipFill>
        <p:spPr>
          <a:xfrm>
            <a:off x="9142560" y="892800"/>
            <a:ext cx="1397880" cy="293760"/>
          </a:xfrm>
          <a:prstGeom prst="rect">
            <a:avLst/>
          </a:prstGeom>
          <a:ln>
            <a:noFill/>
          </a:ln>
        </p:spPr>
      </p:pic>
      <p:pic>
        <p:nvPicPr>
          <p:cNvPr id="767" name="Рисунок 29_1" descr=""/>
          <p:cNvPicPr/>
          <p:nvPr/>
        </p:nvPicPr>
        <p:blipFill>
          <a:blip r:embed="rId2"/>
          <a:stretch/>
        </p:blipFill>
        <p:spPr>
          <a:xfrm>
            <a:off x="9127800" y="1371960"/>
            <a:ext cx="613080" cy="249480"/>
          </a:xfrm>
          <a:prstGeom prst="rect">
            <a:avLst/>
          </a:prstGeom>
          <a:ln>
            <a:noFill/>
          </a:ln>
        </p:spPr>
      </p:pic>
      <p:pic>
        <p:nvPicPr>
          <p:cNvPr id="768" name="Рисунок 30_1" descr=""/>
          <p:cNvPicPr/>
          <p:nvPr/>
        </p:nvPicPr>
        <p:blipFill>
          <a:blip r:embed="rId3"/>
          <a:stretch/>
        </p:blipFill>
        <p:spPr>
          <a:xfrm>
            <a:off x="9166320" y="1878840"/>
            <a:ext cx="1383120" cy="226800"/>
          </a:xfrm>
          <a:prstGeom prst="rect">
            <a:avLst/>
          </a:prstGeom>
          <a:ln>
            <a:noFill/>
          </a:ln>
        </p:spPr>
      </p:pic>
      <p:pic>
        <p:nvPicPr>
          <p:cNvPr id="769" name="Рисунок 31_1" descr=""/>
          <p:cNvPicPr/>
          <p:nvPr/>
        </p:nvPicPr>
        <p:blipFill>
          <a:blip r:embed="rId4"/>
          <a:stretch/>
        </p:blipFill>
        <p:spPr>
          <a:xfrm>
            <a:off x="9142920" y="2343960"/>
            <a:ext cx="912240" cy="274680"/>
          </a:xfrm>
          <a:prstGeom prst="rect">
            <a:avLst/>
          </a:prstGeom>
          <a:ln>
            <a:noFill/>
          </a:ln>
        </p:spPr>
      </p:pic>
      <p:pic>
        <p:nvPicPr>
          <p:cNvPr id="770" name="Рисунок 32_1" descr=""/>
          <p:cNvPicPr/>
          <p:nvPr/>
        </p:nvPicPr>
        <p:blipFill>
          <a:blip r:embed="rId5"/>
          <a:stretch/>
        </p:blipFill>
        <p:spPr>
          <a:xfrm>
            <a:off x="9166680" y="2890080"/>
            <a:ext cx="1391040" cy="226800"/>
          </a:xfrm>
          <a:prstGeom prst="rect">
            <a:avLst/>
          </a:prstGeom>
          <a:ln>
            <a:noFill/>
          </a:ln>
        </p:spPr>
      </p:pic>
      <p:pic>
        <p:nvPicPr>
          <p:cNvPr id="771" name="Рисунок 33_1" descr=""/>
          <p:cNvPicPr/>
          <p:nvPr/>
        </p:nvPicPr>
        <p:blipFill>
          <a:blip r:embed="rId6"/>
          <a:stretch/>
        </p:blipFill>
        <p:spPr>
          <a:xfrm>
            <a:off x="9152280" y="4524120"/>
            <a:ext cx="1102680" cy="274680"/>
          </a:xfrm>
          <a:prstGeom prst="rect">
            <a:avLst/>
          </a:prstGeom>
          <a:ln>
            <a:noFill/>
          </a:ln>
        </p:spPr>
      </p:pic>
      <p:pic>
        <p:nvPicPr>
          <p:cNvPr id="772" name="Рисунок 34_1" descr=""/>
          <p:cNvPicPr/>
          <p:nvPr/>
        </p:nvPicPr>
        <p:blipFill>
          <a:blip r:embed="rId7"/>
          <a:stretch/>
        </p:blipFill>
        <p:spPr>
          <a:xfrm>
            <a:off x="9177480" y="5091840"/>
            <a:ext cx="960120" cy="322200"/>
          </a:xfrm>
          <a:prstGeom prst="rect">
            <a:avLst/>
          </a:prstGeom>
          <a:ln>
            <a:noFill/>
          </a:ln>
        </p:spPr>
      </p:pic>
      <p:pic>
        <p:nvPicPr>
          <p:cNvPr id="773" name="Рисунок 35_1" descr="Изображение выглядит как рисунок&#10;&#10;Автоматически созданное описание"/>
          <p:cNvPicPr/>
          <p:nvPr/>
        </p:nvPicPr>
        <p:blipFill>
          <a:blip r:embed="rId8"/>
          <a:stretch/>
        </p:blipFill>
        <p:spPr>
          <a:xfrm>
            <a:off x="9167040" y="3419640"/>
            <a:ext cx="1397880" cy="385200"/>
          </a:xfrm>
          <a:prstGeom prst="rect">
            <a:avLst/>
          </a:prstGeom>
          <a:ln>
            <a:noFill/>
          </a:ln>
        </p:spPr>
      </p:pic>
      <p:pic>
        <p:nvPicPr>
          <p:cNvPr id="774" name="Рисунок 36_1" descr=""/>
          <p:cNvPicPr/>
          <p:nvPr/>
        </p:nvPicPr>
        <p:blipFill>
          <a:blip r:embed="rId9"/>
          <a:stretch/>
        </p:blipFill>
        <p:spPr>
          <a:xfrm>
            <a:off x="9191880" y="5536080"/>
            <a:ext cx="1137240" cy="803520"/>
          </a:xfrm>
          <a:prstGeom prst="rect">
            <a:avLst/>
          </a:prstGeom>
          <a:ln>
            <a:noFill/>
          </a:ln>
        </p:spPr>
      </p:pic>
      <p:pic>
        <p:nvPicPr>
          <p:cNvPr id="775" name="Рисунок 37_1" descr=""/>
          <p:cNvPicPr/>
          <p:nvPr/>
        </p:nvPicPr>
        <p:blipFill>
          <a:blip r:embed="rId10"/>
          <a:stretch/>
        </p:blipFill>
        <p:spPr>
          <a:xfrm>
            <a:off x="9154080" y="4025520"/>
            <a:ext cx="1137240" cy="22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Рисунок 45" descr=""/>
          <p:cNvPicPr/>
          <p:nvPr/>
        </p:nvPicPr>
        <p:blipFill>
          <a:blip r:embed="rId1"/>
          <a:srcRect l="0" t="0" r="43618" b="61246"/>
          <a:stretch/>
        </p:blipFill>
        <p:spPr>
          <a:xfrm>
            <a:off x="4058640" y="1268640"/>
            <a:ext cx="8132040" cy="5587920"/>
          </a:xfrm>
          <a:prstGeom prst="rect">
            <a:avLst/>
          </a:prstGeom>
          <a:ln>
            <a:noFill/>
          </a:ln>
        </p:spPr>
      </p:pic>
      <p:pic>
        <p:nvPicPr>
          <p:cNvPr id="777" name="Рисунок 23_1" descr="Изображение выглядит как темный, природа, освещенный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2908800" y="1366920"/>
            <a:ext cx="9884160" cy="6989760"/>
          </a:xfrm>
          <a:prstGeom prst="rect">
            <a:avLst/>
          </a:prstGeom>
          <a:ln>
            <a:noFill/>
          </a:ln>
        </p:spPr>
      </p:pic>
      <p:sp>
        <p:nvSpPr>
          <p:cNvPr id="778" name="CustomShape 1"/>
          <p:cNvSpPr/>
          <p:nvPr/>
        </p:nvSpPr>
        <p:spPr>
          <a:xfrm>
            <a:off x="9363240" y="6430680"/>
            <a:ext cx="2741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73B7A0A-97C3-4EA6-B406-416E74B1D2A4}" type="slidenum">
              <a:rPr b="0" lang="ru-RU" sz="1200" spc="-1" strike="noStrike">
                <a:solidFill>
                  <a:srgbClr val="b9b7bc"/>
                </a:solidFill>
                <a:latin typeface="Arial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779" name="CustomShape 2"/>
          <p:cNvSpPr/>
          <p:nvPr/>
        </p:nvSpPr>
        <p:spPr>
          <a:xfrm>
            <a:off x="770400" y="1341000"/>
            <a:ext cx="1393920" cy="195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АЛМАТЫ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АСТРАХАНЬ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БЕЛОРУССИЯ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0" name="CustomShape 3"/>
          <p:cNvSpPr/>
          <p:nvPr/>
        </p:nvSpPr>
        <p:spPr>
          <a:xfrm>
            <a:off x="2656800" y="1341000"/>
            <a:ext cx="1393920" cy="14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ВОЛГОГРАД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ВОРОНЕЖ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ЕКАТЕРИНБУРГ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КИЕВ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1" name="CustomShape 4"/>
          <p:cNvSpPr/>
          <p:nvPr/>
        </p:nvSpPr>
        <p:spPr>
          <a:xfrm>
            <a:off x="4743000" y="1341000"/>
            <a:ext cx="1393920" cy="14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КРАСНОДАР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КРАСНОЯРСК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КУРСК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МОСКВА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782" name="CustomShape 5"/>
          <p:cNvSpPr/>
          <p:nvPr/>
        </p:nvSpPr>
        <p:spPr>
          <a:xfrm>
            <a:off x="6890760" y="1341000"/>
            <a:ext cx="1900440" cy="16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НИЖНИЙ НОВГОРОД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НОВОСИБИРСК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САНКТ-ПЕТЕРБУРГ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СЕВАСТОПОЛЬ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83" name="CustomShape 6"/>
          <p:cNvSpPr/>
          <p:nvPr/>
        </p:nvSpPr>
        <p:spPr>
          <a:xfrm>
            <a:off x="9582120" y="1341000"/>
            <a:ext cx="1393920" cy="11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78120" rIns="78120" tIns="39240" bIns="39240">
            <a:normAutofit/>
          </a:bodyPr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ТАГАНРОГ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103"/>
              </a:spcBef>
              <a:tabLst>
                <a:tab algn="l" pos="0"/>
              </a:tabLst>
            </a:pPr>
            <a:r>
              <a:rPr b="0" lang="ru-RU" sz="1000" spc="-1" strike="noStrike">
                <a:solidFill>
                  <a:srgbClr val="000000"/>
                </a:solidFill>
                <a:latin typeface="Arial"/>
                <a:ea typeface="DejaVu Sans"/>
              </a:rPr>
              <a:t>ЯРОСЛАВЛЬ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784" name="Рисунок 51_1" descr=""/>
          <p:cNvPicPr/>
          <p:nvPr/>
        </p:nvPicPr>
        <p:blipFill>
          <a:blip r:embed="rId3"/>
          <a:stretch/>
        </p:blipFill>
        <p:spPr>
          <a:xfrm>
            <a:off x="556560" y="1406520"/>
            <a:ext cx="195840" cy="195840"/>
          </a:xfrm>
          <a:prstGeom prst="rect">
            <a:avLst/>
          </a:prstGeom>
          <a:ln>
            <a:noFill/>
          </a:ln>
        </p:spPr>
      </p:pic>
      <p:pic>
        <p:nvPicPr>
          <p:cNvPr id="785" name="Рисунок 52_1" descr=""/>
          <p:cNvPicPr/>
          <p:nvPr/>
        </p:nvPicPr>
        <p:blipFill>
          <a:blip r:embed="rId4"/>
          <a:stretch/>
        </p:blipFill>
        <p:spPr>
          <a:xfrm>
            <a:off x="576000" y="1783440"/>
            <a:ext cx="156240" cy="195840"/>
          </a:xfrm>
          <a:prstGeom prst="rect">
            <a:avLst/>
          </a:prstGeom>
          <a:ln>
            <a:noFill/>
          </a:ln>
        </p:spPr>
      </p:pic>
      <p:pic>
        <p:nvPicPr>
          <p:cNvPr id="786" name="Рисунок 53_1" descr=""/>
          <p:cNvPicPr/>
          <p:nvPr/>
        </p:nvPicPr>
        <p:blipFill>
          <a:blip r:embed="rId5"/>
          <a:stretch/>
        </p:blipFill>
        <p:spPr>
          <a:xfrm>
            <a:off x="576000" y="2135160"/>
            <a:ext cx="156240" cy="195840"/>
          </a:xfrm>
          <a:prstGeom prst="rect">
            <a:avLst/>
          </a:prstGeom>
          <a:ln>
            <a:noFill/>
          </a:ln>
        </p:spPr>
      </p:pic>
      <p:pic>
        <p:nvPicPr>
          <p:cNvPr id="787" name="Рисунок 54_1" descr=""/>
          <p:cNvPicPr/>
          <p:nvPr/>
        </p:nvPicPr>
        <p:blipFill>
          <a:blip r:embed="rId6"/>
          <a:stretch/>
        </p:blipFill>
        <p:spPr>
          <a:xfrm>
            <a:off x="2429280" y="1406520"/>
            <a:ext cx="169560" cy="195840"/>
          </a:xfrm>
          <a:prstGeom prst="rect">
            <a:avLst/>
          </a:prstGeom>
          <a:ln>
            <a:noFill/>
          </a:ln>
        </p:spPr>
      </p:pic>
      <p:pic>
        <p:nvPicPr>
          <p:cNvPr id="788" name="Рисунок 55_1" descr=""/>
          <p:cNvPicPr/>
          <p:nvPr/>
        </p:nvPicPr>
        <p:blipFill>
          <a:blip r:embed="rId7"/>
          <a:stretch/>
        </p:blipFill>
        <p:spPr>
          <a:xfrm>
            <a:off x="2415960" y="1796400"/>
            <a:ext cx="195840" cy="169560"/>
          </a:xfrm>
          <a:prstGeom prst="rect">
            <a:avLst/>
          </a:prstGeom>
          <a:ln>
            <a:noFill/>
          </a:ln>
        </p:spPr>
      </p:pic>
      <p:pic>
        <p:nvPicPr>
          <p:cNvPr id="789" name="Рисунок 56_1" descr=""/>
          <p:cNvPicPr/>
          <p:nvPr/>
        </p:nvPicPr>
        <p:blipFill>
          <a:blip r:embed="rId8"/>
          <a:stretch/>
        </p:blipFill>
        <p:spPr>
          <a:xfrm>
            <a:off x="2415960" y="2141640"/>
            <a:ext cx="195840" cy="182520"/>
          </a:xfrm>
          <a:prstGeom prst="rect">
            <a:avLst/>
          </a:prstGeom>
          <a:ln>
            <a:noFill/>
          </a:ln>
        </p:spPr>
      </p:pic>
      <p:pic>
        <p:nvPicPr>
          <p:cNvPr id="790" name="Рисунок 57_1" descr=""/>
          <p:cNvPicPr/>
          <p:nvPr/>
        </p:nvPicPr>
        <p:blipFill>
          <a:blip r:embed="rId9"/>
          <a:stretch/>
        </p:blipFill>
        <p:spPr>
          <a:xfrm>
            <a:off x="2435760" y="2509200"/>
            <a:ext cx="156240" cy="222120"/>
          </a:xfrm>
          <a:prstGeom prst="rect">
            <a:avLst/>
          </a:prstGeom>
          <a:ln>
            <a:noFill/>
          </a:ln>
        </p:spPr>
      </p:pic>
      <p:pic>
        <p:nvPicPr>
          <p:cNvPr id="791" name="Рисунок 58_1" descr=""/>
          <p:cNvPicPr/>
          <p:nvPr/>
        </p:nvPicPr>
        <p:blipFill>
          <a:blip r:embed="rId10"/>
          <a:stretch/>
        </p:blipFill>
        <p:spPr>
          <a:xfrm>
            <a:off x="4479480" y="1406520"/>
            <a:ext cx="235080" cy="195840"/>
          </a:xfrm>
          <a:prstGeom prst="rect">
            <a:avLst/>
          </a:prstGeom>
          <a:ln>
            <a:noFill/>
          </a:ln>
        </p:spPr>
      </p:pic>
      <p:pic>
        <p:nvPicPr>
          <p:cNvPr id="792" name="Рисунок 59_1" descr=""/>
          <p:cNvPicPr/>
          <p:nvPr/>
        </p:nvPicPr>
        <p:blipFill>
          <a:blip r:embed="rId11"/>
          <a:stretch/>
        </p:blipFill>
        <p:spPr>
          <a:xfrm>
            <a:off x="4512600" y="1757160"/>
            <a:ext cx="182520" cy="248400"/>
          </a:xfrm>
          <a:prstGeom prst="rect">
            <a:avLst/>
          </a:prstGeom>
          <a:ln>
            <a:noFill/>
          </a:ln>
        </p:spPr>
      </p:pic>
      <p:pic>
        <p:nvPicPr>
          <p:cNvPr id="793" name="Рисунок 60_1" descr=""/>
          <p:cNvPicPr/>
          <p:nvPr/>
        </p:nvPicPr>
        <p:blipFill>
          <a:blip r:embed="rId12"/>
          <a:stretch/>
        </p:blipFill>
        <p:spPr>
          <a:xfrm>
            <a:off x="4499280" y="2128680"/>
            <a:ext cx="208800" cy="208800"/>
          </a:xfrm>
          <a:prstGeom prst="rect">
            <a:avLst/>
          </a:prstGeom>
          <a:ln>
            <a:noFill/>
          </a:ln>
        </p:spPr>
      </p:pic>
      <p:pic>
        <p:nvPicPr>
          <p:cNvPr id="794" name="Рисунок 61_1" descr=""/>
          <p:cNvPicPr/>
          <p:nvPr/>
        </p:nvPicPr>
        <p:blipFill>
          <a:blip r:embed="rId13"/>
          <a:stretch/>
        </p:blipFill>
        <p:spPr>
          <a:xfrm>
            <a:off x="6688440" y="1393560"/>
            <a:ext cx="156240" cy="222120"/>
          </a:xfrm>
          <a:prstGeom prst="rect">
            <a:avLst/>
          </a:prstGeom>
          <a:ln>
            <a:noFill/>
          </a:ln>
        </p:spPr>
      </p:pic>
      <p:pic>
        <p:nvPicPr>
          <p:cNvPr id="795" name="Рисунок 62_1" descr=""/>
          <p:cNvPicPr/>
          <p:nvPr/>
        </p:nvPicPr>
        <p:blipFill>
          <a:blip r:embed="rId14"/>
          <a:stretch/>
        </p:blipFill>
        <p:spPr>
          <a:xfrm>
            <a:off x="6668640" y="2122200"/>
            <a:ext cx="208800" cy="222120"/>
          </a:xfrm>
          <a:prstGeom prst="rect">
            <a:avLst/>
          </a:prstGeom>
          <a:ln>
            <a:noFill/>
          </a:ln>
        </p:spPr>
      </p:pic>
      <p:pic>
        <p:nvPicPr>
          <p:cNvPr id="796" name="Рисунок 63_1" descr=""/>
          <p:cNvPicPr/>
          <p:nvPr/>
        </p:nvPicPr>
        <p:blipFill>
          <a:blip r:embed="rId15"/>
          <a:stretch/>
        </p:blipFill>
        <p:spPr>
          <a:xfrm>
            <a:off x="6655320" y="1770120"/>
            <a:ext cx="222120" cy="222120"/>
          </a:xfrm>
          <a:prstGeom prst="rect">
            <a:avLst/>
          </a:prstGeom>
          <a:ln>
            <a:noFill/>
          </a:ln>
        </p:spPr>
      </p:pic>
      <p:pic>
        <p:nvPicPr>
          <p:cNvPr id="797" name="Рисунок 64_1" descr=""/>
          <p:cNvPicPr/>
          <p:nvPr/>
        </p:nvPicPr>
        <p:blipFill>
          <a:blip r:embed="rId16"/>
          <a:stretch/>
        </p:blipFill>
        <p:spPr>
          <a:xfrm>
            <a:off x="9383400" y="1400040"/>
            <a:ext cx="156240" cy="208800"/>
          </a:xfrm>
          <a:prstGeom prst="rect">
            <a:avLst/>
          </a:prstGeom>
          <a:ln>
            <a:noFill/>
          </a:ln>
        </p:spPr>
      </p:pic>
      <p:pic>
        <p:nvPicPr>
          <p:cNvPr id="798" name="Рисунок 65_1" descr=""/>
          <p:cNvPicPr/>
          <p:nvPr/>
        </p:nvPicPr>
        <p:blipFill>
          <a:blip r:embed="rId17"/>
          <a:stretch/>
        </p:blipFill>
        <p:spPr>
          <a:xfrm>
            <a:off x="9330840" y="1750320"/>
            <a:ext cx="261360" cy="261360"/>
          </a:xfrm>
          <a:prstGeom prst="rect">
            <a:avLst/>
          </a:prstGeom>
          <a:ln>
            <a:noFill/>
          </a:ln>
        </p:spPr>
      </p:pic>
      <p:pic>
        <p:nvPicPr>
          <p:cNvPr id="799" name="Рисунок 66_1" descr=""/>
          <p:cNvPicPr/>
          <p:nvPr/>
        </p:nvPicPr>
        <p:blipFill>
          <a:blip r:embed="rId18"/>
          <a:stretch/>
        </p:blipFill>
        <p:spPr>
          <a:xfrm>
            <a:off x="6709680" y="2534400"/>
            <a:ext cx="141480" cy="171360"/>
          </a:xfrm>
          <a:prstGeom prst="rect">
            <a:avLst/>
          </a:prstGeom>
          <a:ln>
            <a:noFill/>
          </a:ln>
        </p:spPr>
      </p:pic>
      <p:pic>
        <p:nvPicPr>
          <p:cNvPr id="800" name="Рисунок 67_1" descr=""/>
          <p:cNvPicPr/>
          <p:nvPr/>
        </p:nvPicPr>
        <p:blipFill>
          <a:blip r:embed="rId19"/>
          <a:stretch/>
        </p:blipFill>
        <p:spPr>
          <a:xfrm>
            <a:off x="4523760" y="2520000"/>
            <a:ext cx="159840" cy="200520"/>
          </a:xfrm>
          <a:prstGeom prst="rect">
            <a:avLst/>
          </a:prstGeom>
          <a:ln>
            <a:noFill/>
          </a:ln>
        </p:spPr>
      </p:pic>
      <p:pic>
        <p:nvPicPr>
          <p:cNvPr id="801" name="Рисунок 68_1" descr=""/>
          <p:cNvPicPr/>
          <p:nvPr/>
        </p:nvPicPr>
        <p:blipFill>
          <a:blip r:embed="rId20"/>
          <a:stretch/>
        </p:blipFill>
        <p:spPr>
          <a:xfrm>
            <a:off x="566640" y="2516400"/>
            <a:ext cx="175680" cy="207720"/>
          </a:xfrm>
          <a:prstGeom prst="rect">
            <a:avLst/>
          </a:prstGeom>
          <a:ln>
            <a:noFill/>
          </a:ln>
        </p:spPr>
      </p:pic>
      <p:grpSp>
        <p:nvGrpSpPr>
          <p:cNvPr id="802" name="Group 7"/>
          <p:cNvGrpSpPr/>
          <p:nvPr/>
        </p:nvGrpSpPr>
        <p:grpSpPr>
          <a:xfrm>
            <a:off x="495360" y="3265560"/>
            <a:ext cx="1896480" cy="1128600"/>
            <a:chOff x="495360" y="3265560"/>
            <a:chExt cx="1896480" cy="1128600"/>
          </a:xfrm>
        </p:grpSpPr>
        <p:sp>
          <p:nvSpPr>
            <p:cNvPr id="803" name="CustomShape 8"/>
            <p:cNvSpPr/>
            <p:nvPr/>
          </p:nvSpPr>
          <p:spPr>
            <a:xfrm>
              <a:off x="500400" y="3265560"/>
              <a:ext cx="93276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85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804" name="CustomShape 9"/>
            <p:cNvSpPr/>
            <p:nvPr/>
          </p:nvSpPr>
          <p:spPr>
            <a:xfrm>
              <a:off x="495360" y="4080600"/>
              <a:ext cx="1896480" cy="313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регионов России</a:t>
              </a:r>
              <a:endParaRPr b="0" lang="en-US" sz="1470" spc="-1" strike="noStrike">
                <a:latin typeface="Arial"/>
              </a:endParaRPr>
            </a:p>
          </p:txBody>
        </p:sp>
      </p:grpSp>
      <p:grpSp>
        <p:nvGrpSpPr>
          <p:cNvPr id="805" name="Group 10"/>
          <p:cNvGrpSpPr/>
          <p:nvPr/>
        </p:nvGrpSpPr>
        <p:grpSpPr>
          <a:xfrm>
            <a:off x="495360" y="4798440"/>
            <a:ext cx="2410920" cy="1325520"/>
            <a:chOff x="495360" y="4798440"/>
            <a:chExt cx="2410920" cy="1325520"/>
          </a:xfrm>
        </p:grpSpPr>
        <p:sp>
          <p:nvSpPr>
            <p:cNvPr id="806" name="CustomShape 11"/>
            <p:cNvSpPr/>
            <p:nvPr/>
          </p:nvSpPr>
          <p:spPr>
            <a:xfrm>
              <a:off x="500400" y="4798440"/>
              <a:ext cx="933120" cy="90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ru-RU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1</a:t>
              </a:r>
              <a:r>
                <a:rPr b="1" lang="en-US" sz="534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endParaRPr b="0" lang="en-US" sz="5340" spc="-1" strike="noStrike">
                <a:latin typeface="Arial"/>
              </a:endParaRPr>
            </a:p>
          </p:txBody>
        </p:sp>
        <p:sp>
          <p:nvSpPr>
            <p:cNvPr id="807" name="CustomShape 12"/>
            <p:cNvSpPr/>
            <p:nvPr/>
          </p:nvSpPr>
          <p:spPr>
            <a:xfrm>
              <a:off x="495360" y="5586480"/>
              <a:ext cx="2410920" cy="53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филиалов по всей </a:t>
              </a:r>
              <a:endParaRPr b="0" lang="en-US" sz="147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ru-RU" sz="1470" spc="-1" strike="noStrike">
                  <a:solidFill>
                    <a:srgbClr val="808080"/>
                  </a:solidFill>
                  <a:latin typeface="Arial"/>
                  <a:ea typeface="DejaVu Sans"/>
                </a:rPr>
                <a:t>России и странам СНГ </a:t>
              </a:r>
              <a:endParaRPr b="0" lang="en-US" sz="1470" spc="-1" strike="noStrike">
                <a:latin typeface="Arial"/>
              </a:endParaRPr>
            </a:p>
          </p:txBody>
        </p:sp>
      </p:grpSp>
      <p:sp>
        <p:nvSpPr>
          <p:cNvPr id="808" name="CustomShape 13"/>
          <p:cNvSpPr/>
          <p:nvPr/>
        </p:nvSpPr>
        <p:spPr>
          <a:xfrm>
            <a:off x="567360" y="249480"/>
            <a:ext cx="11130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География Лиги</a:t>
            </a:r>
            <a:endParaRPr b="0" lang="en-US" sz="29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567360" y="249480"/>
            <a:ext cx="11157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государственном секторе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810" name="Рисунок 84_1" descr=""/>
          <p:cNvPicPr/>
          <p:nvPr/>
        </p:nvPicPr>
        <p:blipFill>
          <a:blip r:embed="rId1"/>
          <a:stretch/>
        </p:blipFill>
        <p:spPr>
          <a:xfrm>
            <a:off x="509760" y="1627200"/>
            <a:ext cx="1101960" cy="178920"/>
          </a:xfrm>
          <a:prstGeom prst="rect">
            <a:avLst/>
          </a:prstGeom>
          <a:ln>
            <a:noFill/>
          </a:ln>
        </p:spPr>
      </p:pic>
      <p:grpSp>
        <p:nvGrpSpPr>
          <p:cNvPr id="811" name="Group 2"/>
          <p:cNvGrpSpPr/>
          <p:nvPr/>
        </p:nvGrpSpPr>
        <p:grpSpPr>
          <a:xfrm>
            <a:off x="1930320" y="1244880"/>
            <a:ext cx="1224720" cy="903600"/>
            <a:chOff x="1930320" y="1244880"/>
            <a:chExt cx="1224720" cy="903600"/>
          </a:xfrm>
        </p:grpSpPr>
        <p:sp>
          <p:nvSpPr>
            <p:cNvPr id="812" name="CustomShape 3"/>
            <p:cNvSpPr/>
            <p:nvPr/>
          </p:nvSpPr>
          <p:spPr>
            <a:xfrm>
              <a:off x="1930320" y="1920960"/>
              <a:ext cx="122472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Всероссийский физкультурно-спортивный комплекс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«Готов к труду и обороне»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13" name="Рисунок 87_1" descr=""/>
            <p:cNvPicPr/>
            <p:nvPr/>
          </p:nvPicPr>
          <p:blipFill>
            <a:blip r:embed="rId2"/>
            <a:stretch/>
          </p:blipFill>
          <p:spPr>
            <a:xfrm>
              <a:off x="2189520" y="1244880"/>
              <a:ext cx="705960" cy="705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14" name="Рисунок 88_1" descr=""/>
          <p:cNvPicPr/>
          <p:nvPr/>
        </p:nvPicPr>
        <p:blipFill>
          <a:blip r:embed="rId3"/>
          <a:stretch/>
        </p:blipFill>
        <p:spPr>
          <a:xfrm>
            <a:off x="3748680" y="1429560"/>
            <a:ext cx="401040" cy="555480"/>
          </a:xfrm>
          <a:prstGeom prst="rect">
            <a:avLst/>
          </a:prstGeom>
          <a:ln>
            <a:noFill/>
          </a:ln>
        </p:spPr>
      </p:pic>
      <p:pic>
        <p:nvPicPr>
          <p:cNvPr id="815" name="Рисунок 89_1" descr=""/>
          <p:cNvPicPr/>
          <p:nvPr/>
        </p:nvPicPr>
        <p:blipFill>
          <a:blip r:embed="rId4"/>
          <a:stretch/>
        </p:blipFill>
        <p:spPr>
          <a:xfrm>
            <a:off x="5103000" y="1331640"/>
            <a:ext cx="456480" cy="770400"/>
          </a:xfrm>
          <a:prstGeom prst="rect">
            <a:avLst/>
          </a:prstGeom>
          <a:ln>
            <a:noFill/>
          </a:ln>
        </p:spPr>
      </p:pic>
      <p:pic>
        <p:nvPicPr>
          <p:cNvPr id="816" name="Рисунок 90_1" descr=""/>
          <p:cNvPicPr/>
          <p:nvPr/>
        </p:nvPicPr>
        <p:blipFill>
          <a:blip r:embed="rId5"/>
          <a:stretch/>
        </p:blipFill>
        <p:spPr>
          <a:xfrm>
            <a:off x="6364800" y="1364040"/>
            <a:ext cx="687240" cy="705240"/>
          </a:xfrm>
          <a:prstGeom prst="rect">
            <a:avLst/>
          </a:prstGeom>
          <a:ln>
            <a:noFill/>
          </a:ln>
        </p:spPr>
      </p:pic>
      <p:grpSp>
        <p:nvGrpSpPr>
          <p:cNvPr id="817" name="Group 4"/>
          <p:cNvGrpSpPr/>
          <p:nvPr/>
        </p:nvGrpSpPr>
        <p:grpSpPr>
          <a:xfrm>
            <a:off x="7601040" y="1358640"/>
            <a:ext cx="1011960" cy="715320"/>
            <a:chOff x="7601040" y="1358640"/>
            <a:chExt cx="1011960" cy="715320"/>
          </a:xfrm>
        </p:grpSpPr>
        <p:sp>
          <p:nvSpPr>
            <p:cNvPr id="818" name="CustomShape 5"/>
            <p:cNvSpPr/>
            <p:nvPr/>
          </p:nvSpPr>
          <p:spPr>
            <a:xfrm>
              <a:off x="7601040" y="1922400"/>
              <a:ext cx="10119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Карачаево-Черкесская Республика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19" name="Рисунок 93_1" descr=""/>
            <p:cNvPicPr/>
            <p:nvPr/>
          </p:nvPicPr>
          <p:blipFill>
            <a:blip r:embed="rId6"/>
            <a:stretch/>
          </p:blipFill>
          <p:spPr>
            <a:xfrm>
              <a:off x="7875360" y="1358640"/>
              <a:ext cx="463320" cy="481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20" name="Group 6"/>
          <p:cNvGrpSpPr/>
          <p:nvPr/>
        </p:nvGrpSpPr>
        <p:grpSpPr>
          <a:xfrm>
            <a:off x="9017280" y="1373400"/>
            <a:ext cx="1197720" cy="679680"/>
            <a:chOff x="9017280" y="1373400"/>
            <a:chExt cx="1197720" cy="679680"/>
          </a:xfrm>
        </p:grpSpPr>
        <p:pic>
          <p:nvPicPr>
            <p:cNvPr id="821" name="Рисунок 95_1" descr=""/>
            <p:cNvPicPr/>
            <p:nvPr/>
          </p:nvPicPr>
          <p:blipFill>
            <a:blip r:embed="rId7"/>
            <a:stretch/>
          </p:blipFill>
          <p:spPr>
            <a:xfrm>
              <a:off x="9206280" y="1373400"/>
              <a:ext cx="820080" cy="475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2" name="CustomShape 7"/>
            <p:cNvSpPr/>
            <p:nvPr/>
          </p:nvSpPr>
          <p:spPr>
            <a:xfrm>
              <a:off x="9017280" y="1901520"/>
              <a:ext cx="11977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внутренних дел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3" name="Group 8"/>
          <p:cNvGrpSpPr/>
          <p:nvPr/>
        </p:nvGrpSpPr>
        <p:grpSpPr>
          <a:xfrm>
            <a:off x="10476360" y="1348920"/>
            <a:ext cx="1197720" cy="752040"/>
            <a:chOff x="10476360" y="1348920"/>
            <a:chExt cx="1197720" cy="752040"/>
          </a:xfrm>
        </p:grpSpPr>
        <p:pic>
          <p:nvPicPr>
            <p:cNvPr id="824" name="Рисунок 98_1" descr=""/>
            <p:cNvPicPr/>
            <p:nvPr/>
          </p:nvPicPr>
          <p:blipFill>
            <a:blip r:embed="rId8"/>
            <a:stretch/>
          </p:blipFill>
          <p:spPr>
            <a:xfrm>
              <a:off x="10837800" y="1348920"/>
              <a:ext cx="474840" cy="52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5" name="CustomShape 9"/>
            <p:cNvSpPr/>
            <p:nvPr/>
          </p:nvSpPr>
          <p:spPr>
            <a:xfrm>
              <a:off x="10476360" y="1949400"/>
              <a:ext cx="11977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здравоохранения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6" name="Group 10"/>
          <p:cNvGrpSpPr/>
          <p:nvPr/>
        </p:nvGrpSpPr>
        <p:grpSpPr>
          <a:xfrm>
            <a:off x="610920" y="2334240"/>
            <a:ext cx="899640" cy="751680"/>
            <a:chOff x="610920" y="2334240"/>
            <a:chExt cx="899640" cy="751680"/>
          </a:xfrm>
        </p:grpSpPr>
        <p:pic>
          <p:nvPicPr>
            <p:cNvPr id="827" name="Рисунок 101_1" descr=""/>
            <p:cNvPicPr/>
            <p:nvPr/>
          </p:nvPicPr>
          <p:blipFill>
            <a:blip r:embed="rId9"/>
            <a:stretch/>
          </p:blipFill>
          <p:spPr>
            <a:xfrm>
              <a:off x="807120" y="2334240"/>
              <a:ext cx="506880" cy="513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28" name="CustomShape 11"/>
            <p:cNvSpPr/>
            <p:nvPr/>
          </p:nvSpPr>
          <p:spPr>
            <a:xfrm>
              <a:off x="610920" y="293436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культуры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29" name="Group 12"/>
          <p:cNvGrpSpPr/>
          <p:nvPr/>
        </p:nvGrpSpPr>
        <p:grpSpPr>
          <a:xfrm>
            <a:off x="1974240" y="2356560"/>
            <a:ext cx="1089000" cy="691920"/>
            <a:chOff x="1974240" y="2356560"/>
            <a:chExt cx="1089000" cy="691920"/>
          </a:xfrm>
        </p:grpSpPr>
        <p:pic>
          <p:nvPicPr>
            <p:cNvPr id="830" name="Рисунок 104_1" descr=""/>
            <p:cNvPicPr/>
            <p:nvPr/>
          </p:nvPicPr>
          <p:blipFill>
            <a:blip r:embed="rId10"/>
            <a:stretch/>
          </p:blipFill>
          <p:spPr>
            <a:xfrm>
              <a:off x="2176200" y="2356560"/>
              <a:ext cx="685080" cy="44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1" name="CustomShape 13"/>
            <p:cNvSpPr/>
            <p:nvPr/>
          </p:nvSpPr>
          <p:spPr>
            <a:xfrm>
              <a:off x="1974240" y="2896920"/>
              <a:ext cx="10890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обороны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32" name="Group 14"/>
          <p:cNvGrpSpPr/>
          <p:nvPr/>
        </p:nvGrpSpPr>
        <p:grpSpPr>
          <a:xfrm>
            <a:off x="7494480" y="2348280"/>
            <a:ext cx="1224720" cy="723960"/>
            <a:chOff x="7494480" y="2348280"/>
            <a:chExt cx="1224720" cy="723960"/>
          </a:xfrm>
        </p:grpSpPr>
        <p:sp>
          <p:nvSpPr>
            <p:cNvPr id="833" name="CustomShape 15"/>
            <p:cNvSpPr/>
            <p:nvPr/>
          </p:nvSpPr>
          <p:spPr>
            <a:xfrm>
              <a:off x="7494480" y="2920680"/>
              <a:ext cx="12247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 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и связи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34" name="Рисунок 108_1" descr=""/>
            <p:cNvPicPr/>
            <p:nvPr/>
          </p:nvPicPr>
          <p:blipFill>
            <a:blip r:embed="rId11"/>
            <a:stretch/>
          </p:blipFill>
          <p:spPr>
            <a:xfrm>
              <a:off x="7917840" y="2348280"/>
              <a:ext cx="378000" cy="4676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35" name="Рисунок 109_1" descr=""/>
          <p:cNvPicPr/>
          <p:nvPr/>
        </p:nvPicPr>
        <p:blipFill>
          <a:blip r:embed="rId12"/>
          <a:stretch/>
        </p:blipFill>
        <p:spPr>
          <a:xfrm>
            <a:off x="6290280" y="2292120"/>
            <a:ext cx="836640" cy="836640"/>
          </a:xfrm>
          <a:prstGeom prst="rect">
            <a:avLst/>
          </a:prstGeom>
          <a:ln>
            <a:noFill/>
          </a:ln>
        </p:spPr>
      </p:pic>
      <p:grpSp>
        <p:nvGrpSpPr>
          <p:cNvPr id="836" name="Group 16"/>
          <p:cNvGrpSpPr/>
          <p:nvPr/>
        </p:nvGrpSpPr>
        <p:grpSpPr>
          <a:xfrm>
            <a:off x="3540240" y="2334240"/>
            <a:ext cx="817560" cy="751680"/>
            <a:chOff x="3540240" y="2334240"/>
            <a:chExt cx="817560" cy="751680"/>
          </a:xfrm>
        </p:grpSpPr>
        <p:pic>
          <p:nvPicPr>
            <p:cNvPr id="837" name="Рисунок 111_1" descr=""/>
            <p:cNvPicPr/>
            <p:nvPr/>
          </p:nvPicPr>
          <p:blipFill>
            <a:blip r:embed="rId13"/>
            <a:stretch/>
          </p:blipFill>
          <p:spPr>
            <a:xfrm>
              <a:off x="3726360" y="2334240"/>
              <a:ext cx="444960" cy="503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8" name="CustomShape 17"/>
            <p:cNvSpPr/>
            <p:nvPr/>
          </p:nvSpPr>
          <p:spPr>
            <a:xfrm>
              <a:off x="3540240" y="2934360"/>
              <a:ext cx="8175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39" name="Group 18"/>
          <p:cNvGrpSpPr/>
          <p:nvPr/>
        </p:nvGrpSpPr>
        <p:grpSpPr>
          <a:xfrm>
            <a:off x="4836240" y="2334240"/>
            <a:ext cx="989640" cy="751680"/>
            <a:chOff x="4836240" y="2334240"/>
            <a:chExt cx="989640" cy="751680"/>
          </a:xfrm>
        </p:grpSpPr>
        <p:pic>
          <p:nvPicPr>
            <p:cNvPr id="840" name="Рисунок 114_1" descr=""/>
            <p:cNvPicPr/>
            <p:nvPr/>
          </p:nvPicPr>
          <p:blipFill>
            <a:blip r:embed="rId14"/>
            <a:stretch/>
          </p:blipFill>
          <p:spPr>
            <a:xfrm>
              <a:off x="5102640" y="2334240"/>
              <a:ext cx="457560" cy="501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1" name="CustomShape 19"/>
            <p:cNvSpPr/>
            <p:nvPr/>
          </p:nvSpPr>
          <p:spPr>
            <a:xfrm>
              <a:off x="4836240" y="2934360"/>
              <a:ext cx="98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транспорта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2" name="Group 20"/>
          <p:cNvGrpSpPr/>
          <p:nvPr/>
        </p:nvGrpSpPr>
        <p:grpSpPr>
          <a:xfrm>
            <a:off x="10476360" y="2330640"/>
            <a:ext cx="1197720" cy="743760"/>
            <a:chOff x="10476360" y="2330640"/>
            <a:chExt cx="1197720" cy="743760"/>
          </a:xfrm>
        </p:grpSpPr>
        <p:pic>
          <p:nvPicPr>
            <p:cNvPr id="843" name="Рисунок 117_1" descr=""/>
            <p:cNvPicPr/>
            <p:nvPr/>
          </p:nvPicPr>
          <p:blipFill>
            <a:blip r:embed="rId15"/>
            <a:stretch/>
          </p:blipFill>
          <p:spPr>
            <a:xfrm>
              <a:off x="10821600" y="2330640"/>
              <a:ext cx="507240" cy="50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4" name="CustomShape 21"/>
            <p:cNvSpPr/>
            <p:nvPr/>
          </p:nvSpPr>
          <p:spPr>
            <a:xfrm>
              <a:off x="10476360" y="2922840"/>
              <a:ext cx="11977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экономического развития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5" name="Group 22"/>
          <p:cNvGrpSpPr/>
          <p:nvPr/>
        </p:nvGrpSpPr>
        <p:grpSpPr>
          <a:xfrm>
            <a:off x="615240" y="3358080"/>
            <a:ext cx="899640" cy="674280"/>
            <a:chOff x="615240" y="3358080"/>
            <a:chExt cx="899640" cy="674280"/>
          </a:xfrm>
        </p:grpSpPr>
        <p:pic>
          <p:nvPicPr>
            <p:cNvPr id="846" name="Рисунок 120_1" descr=""/>
            <p:cNvPicPr/>
            <p:nvPr/>
          </p:nvPicPr>
          <p:blipFill>
            <a:blip r:embed="rId16"/>
            <a:stretch/>
          </p:blipFill>
          <p:spPr>
            <a:xfrm>
              <a:off x="804960" y="3358080"/>
              <a:ext cx="520200" cy="520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47" name="CustomShape 23"/>
            <p:cNvSpPr/>
            <p:nvPr/>
          </p:nvSpPr>
          <p:spPr>
            <a:xfrm>
              <a:off x="615240" y="3956760"/>
              <a:ext cx="899640" cy="7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Мои документы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48" name="Group 24"/>
          <p:cNvGrpSpPr/>
          <p:nvPr/>
        </p:nvGrpSpPr>
        <p:grpSpPr>
          <a:xfrm>
            <a:off x="9042120" y="2308680"/>
            <a:ext cx="1148400" cy="878040"/>
            <a:chOff x="9042120" y="2308680"/>
            <a:chExt cx="1148400" cy="878040"/>
          </a:xfrm>
        </p:grpSpPr>
        <p:pic>
          <p:nvPicPr>
            <p:cNvPr id="849" name="Рисунок 123_1" descr=""/>
            <p:cNvPicPr/>
            <p:nvPr/>
          </p:nvPicPr>
          <p:blipFill>
            <a:blip r:embed="rId17"/>
            <a:srcRect l="18965" t="19051" r="18644" b="19634"/>
            <a:stretch/>
          </p:blipFill>
          <p:spPr>
            <a:xfrm>
              <a:off x="9375840" y="2308680"/>
              <a:ext cx="480600" cy="47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0" name="CustomShape 25"/>
            <p:cNvSpPr/>
            <p:nvPr/>
          </p:nvSpPr>
          <p:spPr>
            <a:xfrm>
              <a:off x="9042120" y="2883240"/>
              <a:ext cx="114840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Министерство цифрового развития, связи и массовых коммуникаций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1" name="Group 26"/>
          <p:cNvGrpSpPr/>
          <p:nvPr/>
        </p:nvGrpSpPr>
        <p:grpSpPr>
          <a:xfrm>
            <a:off x="2114280" y="3325680"/>
            <a:ext cx="817560" cy="745560"/>
            <a:chOff x="2114280" y="3325680"/>
            <a:chExt cx="817560" cy="745560"/>
          </a:xfrm>
        </p:grpSpPr>
        <p:pic>
          <p:nvPicPr>
            <p:cNvPr id="852" name="Рисунок 126_1" descr=""/>
            <p:cNvPicPr/>
            <p:nvPr/>
          </p:nvPicPr>
          <p:blipFill>
            <a:blip r:embed="rId18"/>
            <a:stretch/>
          </p:blipFill>
          <p:spPr>
            <a:xfrm>
              <a:off x="2308320" y="3325680"/>
              <a:ext cx="429120" cy="511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3" name="CustomShape 27"/>
            <p:cNvSpPr/>
            <p:nvPr/>
          </p:nvSpPr>
          <p:spPr>
            <a:xfrm>
              <a:off x="2114280" y="3919680"/>
              <a:ext cx="8175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Забайкальского края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4" name="Group 28"/>
          <p:cNvGrpSpPr/>
          <p:nvPr/>
        </p:nvGrpSpPr>
        <p:grpSpPr>
          <a:xfrm>
            <a:off x="3458520" y="3329280"/>
            <a:ext cx="989640" cy="738360"/>
            <a:chOff x="3458520" y="3329280"/>
            <a:chExt cx="989640" cy="738360"/>
          </a:xfrm>
        </p:grpSpPr>
        <p:pic>
          <p:nvPicPr>
            <p:cNvPr id="855" name="Рисунок 129_1" descr=""/>
            <p:cNvPicPr/>
            <p:nvPr/>
          </p:nvPicPr>
          <p:blipFill>
            <a:blip r:embed="rId19"/>
            <a:stretch/>
          </p:blipFill>
          <p:spPr>
            <a:xfrm>
              <a:off x="3759480" y="3329280"/>
              <a:ext cx="388080" cy="473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6" name="CustomShape 29"/>
            <p:cNvSpPr/>
            <p:nvPr/>
          </p:nvSpPr>
          <p:spPr>
            <a:xfrm>
              <a:off x="3458520" y="3916080"/>
              <a:ext cx="98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Кабардино-Балкарской Республики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57" name="Group 30"/>
          <p:cNvGrpSpPr/>
          <p:nvPr/>
        </p:nvGrpSpPr>
        <p:grpSpPr>
          <a:xfrm>
            <a:off x="7616160" y="3330720"/>
            <a:ext cx="989640" cy="720360"/>
            <a:chOff x="7616160" y="3330720"/>
            <a:chExt cx="989640" cy="720360"/>
          </a:xfrm>
        </p:grpSpPr>
        <p:pic>
          <p:nvPicPr>
            <p:cNvPr id="858" name="Рисунок 132_1" descr=""/>
            <p:cNvPicPr/>
            <p:nvPr/>
          </p:nvPicPr>
          <p:blipFill>
            <a:blip r:embed="rId20"/>
            <a:stretch/>
          </p:blipFill>
          <p:spPr>
            <a:xfrm>
              <a:off x="7905600" y="3330720"/>
              <a:ext cx="411120" cy="485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59" name="CustomShape 31"/>
            <p:cNvSpPr/>
            <p:nvPr/>
          </p:nvSpPr>
          <p:spPr>
            <a:xfrm>
              <a:off x="7616160" y="3899520"/>
              <a:ext cx="98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Новгородской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0" name="Group 32"/>
          <p:cNvGrpSpPr/>
          <p:nvPr/>
        </p:nvGrpSpPr>
        <p:grpSpPr>
          <a:xfrm>
            <a:off x="4885560" y="3295080"/>
            <a:ext cx="899640" cy="791280"/>
            <a:chOff x="4885560" y="3295080"/>
            <a:chExt cx="899640" cy="791280"/>
          </a:xfrm>
        </p:grpSpPr>
        <p:pic>
          <p:nvPicPr>
            <p:cNvPr id="861" name="Рисунок 135_1" descr=""/>
            <p:cNvPicPr/>
            <p:nvPr/>
          </p:nvPicPr>
          <p:blipFill>
            <a:blip r:embed="rId21"/>
            <a:stretch/>
          </p:blipFill>
          <p:spPr>
            <a:xfrm>
              <a:off x="5119920" y="3295080"/>
              <a:ext cx="430920" cy="57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2" name="CustomShape 33"/>
            <p:cNvSpPr/>
            <p:nvPr/>
          </p:nvSpPr>
          <p:spPr>
            <a:xfrm>
              <a:off x="4885560" y="393480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Московской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3" name="Group 34"/>
          <p:cNvGrpSpPr/>
          <p:nvPr/>
        </p:nvGrpSpPr>
        <p:grpSpPr>
          <a:xfrm>
            <a:off x="6262920" y="3346560"/>
            <a:ext cx="899640" cy="688680"/>
            <a:chOff x="6262920" y="3346560"/>
            <a:chExt cx="899640" cy="688680"/>
          </a:xfrm>
        </p:grpSpPr>
        <p:pic>
          <p:nvPicPr>
            <p:cNvPr id="864" name="Рисунок 138_1" descr=""/>
            <p:cNvPicPr/>
            <p:nvPr/>
          </p:nvPicPr>
          <p:blipFill>
            <a:blip r:embed="rId22"/>
            <a:stretch/>
          </p:blipFill>
          <p:spPr>
            <a:xfrm>
              <a:off x="6310080" y="3346560"/>
              <a:ext cx="805680" cy="470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865" name="CustomShape 35"/>
            <p:cNvSpPr/>
            <p:nvPr/>
          </p:nvSpPr>
          <p:spPr>
            <a:xfrm>
              <a:off x="6262920" y="388368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Мурманской области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66" name="Group 36"/>
          <p:cNvGrpSpPr/>
          <p:nvPr/>
        </p:nvGrpSpPr>
        <p:grpSpPr>
          <a:xfrm>
            <a:off x="10707840" y="3354840"/>
            <a:ext cx="743400" cy="756720"/>
            <a:chOff x="10707840" y="3354840"/>
            <a:chExt cx="743400" cy="756720"/>
          </a:xfrm>
        </p:grpSpPr>
        <p:sp>
          <p:nvSpPr>
            <p:cNvPr id="867" name="CustomShape 37"/>
            <p:cNvSpPr/>
            <p:nvPr/>
          </p:nvSpPr>
          <p:spPr>
            <a:xfrm>
              <a:off x="10707840" y="3960000"/>
              <a:ext cx="7434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68" name="Рисунок 142_1" descr=""/>
            <p:cNvPicPr/>
            <p:nvPr/>
          </p:nvPicPr>
          <p:blipFill>
            <a:blip r:embed="rId23"/>
            <a:stretch/>
          </p:blipFill>
          <p:spPr>
            <a:xfrm>
              <a:off x="10811160" y="3354840"/>
              <a:ext cx="536760" cy="509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69" name="Group 38"/>
          <p:cNvGrpSpPr/>
          <p:nvPr/>
        </p:nvGrpSpPr>
        <p:grpSpPr>
          <a:xfrm>
            <a:off x="9170640" y="3324240"/>
            <a:ext cx="899640" cy="733320"/>
            <a:chOff x="9170640" y="3324240"/>
            <a:chExt cx="899640" cy="733320"/>
          </a:xfrm>
        </p:grpSpPr>
        <p:sp>
          <p:nvSpPr>
            <p:cNvPr id="870" name="CustomShape 39"/>
            <p:cNvSpPr/>
            <p:nvPr/>
          </p:nvSpPr>
          <p:spPr>
            <a:xfrm>
              <a:off x="9170640" y="390600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Новосибирской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1" name="Рисунок 145_1" descr=""/>
            <p:cNvPicPr/>
            <p:nvPr/>
          </p:nvPicPr>
          <p:blipFill>
            <a:blip r:embed="rId24"/>
            <a:stretch/>
          </p:blipFill>
          <p:spPr>
            <a:xfrm>
              <a:off x="9359640" y="3324240"/>
              <a:ext cx="521640" cy="511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2" name="Group 40"/>
          <p:cNvGrpSpPr/>
          <p:nvPr/>
        </p:nvGrpSpPr>
        <p:grpSpPr>
          <a:xfrm>
            <a:off x="610920" y="4350960"/>
            <a:ext cx="899640" cy="779400"/>
            <a:chOff x="610920" y="4350960"/>
            <a:chExt cx="899640" cy="779400"/>
          </a:xfrm>
        </p:grpSpPr>
        <p:sp>
          <p:nvSpPr>
            <p:cNvPr id="873" name="CustomShape 41"/>
            <p:cNvSpPr/>
            <p:nvPr/>
          </p:nvSpPr>
          <p:spPr>
            <a:xfrm>
              <a:off x="610920" y="497880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Оренбургской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4" name="Рисунок 148_1" descr=""/>
            <p:cNvPicPr/>
            <p:nvPr/>
          </p:nvPicPr>
          <p:blipFill>
            <a:blip r:embed="rId25"/>
            <a:stretch/>
          </p:blipFill>
          <p:spPr>
            <a:xfrm>
              <a:off x="833760" y="4350960"/>
              <a:ext cx="453960" cy="526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5" name="Group 42"/>
          <p:cNvGrpSpPr/>
          <p:nvPr/>
        </p:nvGrpSpPr>
        <p:grpSpPr>
          <a:xfrm>
            <a:off x="2109960" y="4354200"/>
            <a:ext cx="817560" cy="772560"/>
            <a:chOff x="2109960" y="4354200"/>
            <a:chExt cx="817560" cy="772560"/>
          </a:xfrm>
        </p:grpSpPr>
        <p:sp>
          <p:nvSpPr>
            <p:cNvPr id="876" name="CustomShape 43"/>
            <p:cNvSpPr/>
            <p:nvPr/>
          </p:nvSpPr>
          <p:spPr>
            <a:xfrm>
              <a:off x="2109960" y="4975200"/>
              <a:ext cx="81756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Приморского края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77" name="Рисунок 151_1" descr=""/>
            <p:cNvPicPr/>
            <p:nvPr/>
          </p:nvPicPr>
          <p:blipFill>
            <a:blip r:embed="rId26"/>
            <a:stretch/>
          </p:blipFill>
          <p:spPr>
            <a:xfrm>
              <a:off x="2286360" y="4354200"/>
              <a:ext cx="464760" cy="513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8" name="Group 44"/>
          <p:cNvGrpSpPr/>
          <p:nvPr/>
        </p:nvGrpSpPr>
        <p:grpSpPr>
          <a:xfrm>
            <a:off x="3577320" y="4362840"/>
            <a:ext cx="743400" cy="771120"/>
            <a:chOff x="3577320" y="4362840"/>
            <a:chExt cx="743400" cy="771120"/>
          </a:xfrm>
        </p:grpSpPr>
        <p:sp>
          <p:nvSpPr>
            <p:cNvPr id="879" name="CustomShape 45"/>
            <p:cNvSpPr/>
            <p:nvPr/>
          </p:nvSpPr>
          <p:spPr>
            <a:xfrm>
              <a:off x="3577320" y="4982400"/>
              <a:ext cx="7434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Республики Карелия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0" name="Рисунок 154_1" descr=""/>
            <p:cNvPicPr/>
            <p:nvPr/>
          </p:nvPicPr>
          <p:blipFill>
            <a:blip r:embed="rId27"/>
            <a:stretch/>
          </p:blipFill>
          <p:spPr>
            <a:xfrm>
              <a:off x="3764160" y="4362840"/>
              <a:ext cx="370080" cy="511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1" name="Group 46"/>
          <p:cNvGrpSpPr/>
          <p:nvPr/>
        </p:nvGrpSpPr>
        <p:grpSpPr>
          <a:xfrm>
            <a:off x="4993560" y="4353480"/>
            <a:ext cx="675720" cy="774360"/>
            <a:chOff x="4993560" y="4353480"/>
            <a:chExt cx="675720" cy="774360"/>
          </a:xfrm>
        </p:grpSpPr>
        <p:sp>
          <p:nvSpPr>
            <p:cNvPr id="882" name="CustomShape 47"/>
            <p:cNvSpPr/>
            <p:nvPr/>
          </p:nvSpPr>
          <p:spPr>
            <a:xfrm>
              <a:off x="4993560" y="4976280"/>
              <a:ext cx="67572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Томской области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3" name="Рисунок 157_1" descr=""/>
            <p:cNvPicPr/>
            <p:nvPr/>
          </p:nvPicPr>
          <p:blipFill>
            <a:blip r:embed="rId28"/>
            <a:stretch/>
          </p:blipFill>
          <p:spPr>
            <a:xfrm>
              <a:off x="5072760" y="4353480"/>
              <a:ext cx="516960" cy="5169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4" name="Group 48"/>
          <p:cNvGrpSpPr/>
          <p:nvPr/>
        </p:nvGrpSpPr>
        <p:grpSpPr>
          <a:xfrm>
            <a:off x="6258600" y="4323960"/>
            <a:ext cx="899640" cy="748440"/>
            <a:chOff x="6258600" y="4323960"/>
            <a:chExt cx="899640" cy="748440"/>
          </a:xfrm>
        </p:grpSpPr>
        <p:sp>
          <p:nvSpPr>
            <p:cNvPr id="885" name="CustomShape 49"/>
            <p:cNvSpPr/>
            <p:nvPr/>
          </p:nvSpPr>
          <p:spPr>
            <a:xfrm>
              <a:off x="6258600" y="4920840"/>
              <a:ext cx="89964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Правительство Чукотского автономного округа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6" name="Рисунок 160_1" descr=""/>
            <p:cNvPicPr/>
            <p:nvPr/>
          </p:nvPicPr>
          <p:blipFill>
            <a:blip r:embed="rId29"/>
            <a:stretch/>
          </p:blipFill>
          <p:spPr>
            <a:xfrm>
              <a:off x="6523920" y="4323960"/>
              <a:ext cx="369000" cy="465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87" name="Group 50"/>
          <p:cNvGrpSpPr/>
          <p:nvPr/>
        </p:nvGrpSpPr>
        <p:grpSpPr>
          <a:xfrm>
            <a:off x="7735320" y="4395960"/>
            <a:ext cx="743400" cy="698040"/>
            <a:chOff x="7735320" y="4395960"/>
            <a:chExt cx="743400" cy="698040"/>
          </a:xfrm>
        </p:grpSpPr>
        <p:sp>
          <p:nvSpPr>
            <p:cNvPr id="888" name="CustomShape 51"/>
            <p:cNvSpPr/>
            <p:nvPr/>
          </p:nvSpPr>
          <p:spPr>
            <a:xfrm>
              <a:off x="7735320" y="5018400"/>
              <a:ext cx="743400" cy="7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Республика Калмыкия</a:t>
              </a:r>
              <a:endParaRPr b="0" lang="en-US" sz="500" spc="-1" strike="noStrike">
                <a:latin typeface="Arial"/>
              </a:endParaRPr>
            </a:p>
          </p:txBody>
        </p:sp>
        <p:pic>
          <p:nvPicPr>
            <p:cNvPr id="889" name="Рисунок 163_1" descr=""/>
            <p:cNvPicPr/>
            <p:nvPr/>
          </p:nvPicPr>
          <p:blipFill>
            <a:blip r:embed="rId30"/>
            <a:stretch/>
          </p:blipFill>
          <p:spPr>
            <a:xfrm>
              <a:off x="7887240" y="4395960"/>
              <a:ext cx="439560" cy="516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90" name="Рисунок 164_1" descr=""/>
          <p:cNvPicPr/>
          <p:nvPr/>
        </p:nvPicPr>
        <p:blipFill>
          <a:blip r:embed="rId31"/>
          <a:stretch/>
        </p:blipFill>
        <p:spPr>
          <a:xfrm>
            <a:off x="9247680" y="4536000"/>
            <a:ext cx="737280" cy="425880"/>
          </a:xfrm>
          <a:prstGeom prst="rect">
            <a:avLst/>
          </a:prstGeom>
          <a:ln>
            <a:noFill/>
          </a:ln>
        </p:spPr>
      </p:pic>
      <p:pic>
        <p:nvPicPr>
          <p:cNvPr id="891" name="Рисунок 165_1" descr=""/>
          <p:cNvPicPr/>
          <p:nvPr/>
        </p:nvPicPr>
        <p:blipFill>
          <a:blip r:embed="rId32"/>
          <a:stretch/>
        </p:blipFill>
        <p:spPr>
          <a:xfrm>
            <a:off x="10631880" y="4453200"/>
            <a:ext cx="887400" cy="591120"/>
          </a:xfrm>
          <a:prstGeom prst="rect">
            <a:avLst/>
          </a:prstGeom>
          <a:ln>
            <a:noFill/>
          </a:ln>
        </p:spPr>
      </p:pic>
      <p:pic>
        <p:nvPicPr>
          <p:cNvPr id="892" name="Рисунок 166_1" descr=""/>
          <p:cNvPicPr/>
          <p:nvPr/>
        </p:nvPicPr>
        <p:blipFill>
          <a:blip r:embed="rId33"/>
          <a:stretch/>
        </p:blipFill>
        <p:spPr>
          <a:xfrm>
            <a:off x="644040" y="5575680"/>
            <a:ext cx="833760" cy="338040"/>
          </a:xfrm>
          <a:prstGeom prst="rect">
            <a:avLst/>
          </a:prstGeom>
          <a:ln>
            <a:noFill/>
          </a:ln>
        </p:spPr>
      </p:pic>
      <p:grpSp>
        <p:nvGrpSpPr>
          <p:cNvPr id="893" name="Group 52"/>
          <p:cNvGrpSpPr/>
          <p:nvPr/>
        </p:nvGrpSpPr>
        <p:grpSpPr>
          <a:xfrm>
            <a:off x="2147040" y="5392440"/>
            <a:ext cx="743400" cy="688320"/>
            <a:chOff x="2147040" y="5392440"/>
            <a:chExt cx="743400" cy="688320"/>
          </a:xfrm>
        </p:grpSpPr>
        <p:pic>
          <p:nvPicPr>
            <p:cNvPr id="894" name="Рисунок 168_1" descr=""/>
            <p:cNvPicPr/>
            <p:nvPr/>
          </p:nvPicPr>
          <p:blipFill>
            <a:blip r:embed="rId34"/>
            <a:stretch/>
          </p:blipFill>
          <p:spPr>
            <a:xfrm>
              <a:off x="2283120" y="5392440"/>
              <a:ext cx="470880" cy="47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5" name="CustomShape 53"/>
            <p:cNvSpPr/>
            <p:nvPr/>
          </p:nvSpPr>
          <p:spPr>
            <a:xfrm>
              <a:off x="2147040" y="5929200"/>
              <a:ext cx="743400" cy="15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Сибирский федеральный округ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96" name="Group 54"/>
          <p:cNvGrpSpPr/>
          <p:nvPr/>
        </p:nvGrpSpPr>
        <p:grpSpPr>
          <a:xfrm>
            <a:off x="4959720" y="5314320"/>
            <a:ext cx="743400" cy="1010880"/>
            <a:chOff x="4959720" y="5314320"/>
            <a:chExt cx="743400" cy="1010880"/>
          </a:xfrm>
        </p:grpSpPr>
        <p:pic>
          <p:nvPicPr>
            <p:cNvPr id="897" name="Рисунок 171_1" descr=""/>
            <p:cNvPicPr/>
            <p:nvPr/>
          </p:nvPicPr>
          <p:blipFill>
            <a:blip r:embed="rId35"/>
            <a:stretch/>
          </p:blipFill>
          <p:spPr>
            <a:xfrm>
              <a:off x="5072040" y="5314320"/>
              <a:ext cx="518040" cy="5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8" name="CustomShape 55"/>
            <p:cNvSpPr/>
            <p:nvPr/>
          </p:nvSpPr>
          <p:spPr>
            <a:xfrm>
              <a:off x="4959720" y="5945760"/>
              <a:ext cx="743400" cy="37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исполнения наказаний</a:t>
              </a:r>
              <a:endParaRPr b="0" lang="en-US" sz="500" spc="-1" strike="noStrike">
                <a:latin typeface="Arial"/>
              </a:endParaRPr>
            </a:p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899" name="Group 56"/>
          <p:cNvGrpSpPr/>
          <p:nvPr/>
        </p:nvGrpSpPr>
        <p:grpSpPr>
          <a:xfrm>
            <a:off x="6258600" y="5364000"/>
            <a:ext cx="899640" cy="759600"/>
            <a:chOff x="6258600" y="5364000"/>
            <a:chExt cx="899640" cy="759600"/>
          </a:xfrm>
        </p:grpSpPr>
        <p:pic>
          <p:nvPicPr>
            <p:cNvPr id="900" name="Рисунок 174_1" descr=""/>
            <p:cNvPicPr/>
            <p:nvPr/>
          </p:nvPicPr>
          <p:blipFill>
            <a:blip r:embed="rId36"/>
            <a:stretch/>
          </p:blipFill>
          <p:spPr>
            <a:xfrm>
              <a:off x="6473160" y="5364000"/>
              <a:ext cx="470880" cy="47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1" name="CustomShape 57"/>
            <p:cNvSpPr/>
            <p:nvPr/>
          </p:nvSpPr>
          <p:spPr>
            <a:xfrm>
              <a:off x="6258600" y="5896080"/>
              <a:ext cx="89964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Центр информационных технологий Республики Татарстан</a:t>
              </a:r>
              <a:endParaRPr b="0" lang="en-US" sz="500" spc="-1" strike="noStrike">
                <a:latin typeface="Arial"/>
              </a:endParaRPr>
            </a:p>
          </p:txBody>
        </p:sp>
      </p:grpSp>
      <p:grpSp>
        <p:nvGrpSpPr>
          <p:cNvPr id="902" name="Group 58"/>
          <p:cNvGrpSpPr/>
          <p:nvPr/>
        </p:nvGrpSpPr>
        <p:grpSpPr>
          <a:xfrm>
            <a:off x="3454200" y="5314320"/>
            <a:ext cx="989640" cy="858960"/>
            <a:chOff x="3454200" y="5314320"/>
            <a:chExt cx="989640" cy="858960"/>
          </a:xfrm>
        </p:grpSpPr>
        <p:pic>
          <p:nvPicPr>
            <p:cNvPr id="903" name="Рисунок 177_1" descr=""/>
            <p:cNvPicPr/>
            <p:nvPr/>
          </p:nvPicPr>
          <p:blipFill>
            <a:blip r:embed="rId37"/>
            <a:stretch/>
          </p:blipFill>
          <p:spPr>
            <a:xfrm>
              <a:off x="3656880" y="5314320"/>
              <a:ext cx="584280" cy="557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4" name="CustomShape 59"/>
            <p:cNvSpPr/>
            <p:nvPr/>
          </p:nvSpPr>
          <p:spPr>
            <a:xfrm>
              <a:off x="3454200" y="5945760"/>
              <a:ext cx="989640" cy="22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marL="11160" algn="ctr">
                <a:lnSpc>
                  <a:spcPct val="100000"/>
                </a:lnSpc>
                <a:tabLst>
                  <a:tab algn="l" pos="178560"/>
                </a:tabLst>
              </a:pPr>
              <a:r>
                <a:rPr b="0" lang="ru-RU" sz="500" spc="-15" strike="noStrike">
                  <a:solidFill>
                    <a:srgbClr val="292835"/>
                  </a:solidFill>
                  <a:latin typeface="Verdana"/>
                  <a:ea typeface="Verdana"/>
                </a:rPr>
                <a:t>Федеральная служба войск национальной гвардии Российской Федерации</a:t>
              </a:r>
              <a:endParaRPr b="0" lang="en-US" sz="5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567360" y="249480"/>
            <a:ext cx="11157480" cy="7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телекоме и медиа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06" name="Рисунок 20_1" descr=""/>
          <p:cNvPicPr/>
          <p:nvPr/>
        </p:nvPicPr>
        <p:blipFill>
          <a:blip r:embed="rId1"/>
          <a:stretch/>
        </p:blipFill>
        <p:spPr>
          <a:xfrm>
            <a:off x="8299440" y="3703680"/>
            <a:ext cx="1219680" cy="503640"/>
          </a:xfrm>
          <a:prstGeom prst="rect">
            <a:avLst/>
          </a:prstGeom>
          <a:ln>
            <a:noFill/>
          </a:ln>
        </p:spPr>
      </p:pic>
      <p:pic>
        <p:nvPicPr>
          <p:cNvPr id="907" name="Рисунок 21_1" descr=""/>
          <p:cNvPicPr/>
          <p:nvPr/>
        </p:nvPicPr>
        <p:blipFill>
          <a:blip r:embed="rId2"/>
          <a:stretch/>
        </p:blipFill>
        <p:spPr>
          <a:xfrm>
            <a:off x="10204920" y="3724200"/>
            <a:ext cx="1217880" cy="462600"/>
          </a:xfrm>
          <a:prstGeom prst="rect">
            <a:avLst/>
          </a:prstGeom>
          <a:ln>
            <a:noFill/>
          </a:ln>
        </p:spPr>
      </p:pic>
      <p:pic>
        <p:nvPicPr>
          <p:cNvPr id="908" name="Рисунок 22_1" descr=""/>
          <p:cNvPicPr/>
          <p:nvPr/>
        </p:nvPicPr>
        <p:blipFill>
          <a:blip r:embed="rId3"/>
          <a:stretch/>
        </p:blipFill>
        <p:spPr>
          <a:xfrm>
            <a:off x="738000" y="4795560"/>
            <a:ext cx="517680" cy="556200"/>
          </a:xfrm>
          <a:prstGeom prst="rect">
            <a:avLst/>
          </a:prstGeom>
          <a:ln>
            <a:noFill/>
          </a:ln>
        </p:spPr>
      </p:pic>
      <p:pic>
        <p:nvPicPr>
          <p:cNvPr id="909" name="Рисунок 23_2" descr=""/>
          <p:cNvPicPr/>
          <p:nvPr/>
        </p:nvPicPr>
        <p:blipFill>
          <a:blip r:embed="rId4"/>
          <a:stretch/>
        </p:blipFill>
        <p:spPr>
          <a:xfrm>
            <a:off x="2525400" y="4857120"/>
            <a:ext cx="1036080" cy="407160"/>
          </a:xfrm>
          <a:prstGeom prst="rect">
            <a:avLst/>
          </a:prstGeom>
          <a:ln>
            <a:noFill/>
          </a:ln>
        </p:spPr>
      </p:pic>
      <p:pic>
        <p:nvPicPr>
          <p:cNvPr id="910" name="Рисунок 24_1" descr=""/>
          <p:cNvPicPr/>
          <p:nvPr/>
        </p:nvPicPr>
        <p:blipFill>
          <a:blip r:embed="rId5"/>
          <a:stretch/>
        </p:blipFill>
        <p:spPr>
          <a:xfrm>
            <a:off x="4350960" y="5148720"/>
            <a:ext cx="1438920" cy="115920"/>
          </a:xfrm>
          <a:prstGeom prst="rect">
            <a:avLst/>
          </a:prstGeom>
          <a:ln>
            <a:noFill/>
          </a:ln>
        </p:spPr>
      </p:pic>
      <p:pic>
        <p:nvPicPr>
          <p:cNvPr id="911" name="Рисунок 25_1" descr=""/>
          <p:cNvPicPr/>
          <p:nvPr/>
        </p:nvPicPr>
        <p:blipFill>
          <a:blip r:embed="rId6"/>
          <a:stretch/>
        </p:blipFill>
        <p:spPr>
          <a:xfrm>
            <a:off x="6561000" y="4915800"/>
            <a:ext cx="869040" cy="385920"/>
          </a:xfrm>
          <a:prstGeom prst="rect">
            <a:avLst/>
          </a:prstGeom>
          <a:ln>
            <a:noFill/>
          </a:ln>
        </p:spPr>
      </p:pic>
      <p:pic>
        <p:nvPicPr>
          <p:cNvPr id="912" name="Рисунок 26_1" descr=""/>
          <p:cNvPicPr/>
          <p:nvPr/>
        </p:nvPicPr>
        <p:blipFill>
          <a:blip r:embed="rId7"/>
          <a:stretch/>
        </p:blipFill>
        <p:spPr>
          <a:xfrm>
            <a:off x="540000" y="1446120"/>
            <a:ext cx="1387080" cy="559080"/>
          </a:xfrm>
          <a:prstGeom prst="rect">
            <a:avLst/>
          </a:prstGeom>
          <a:ln>
            <a:noFill/>
          </a:ln>
        </p:spPr>
      </p:pic>
      <p:pic>
        <p:nvPicPr>
          <p:cNvPr id="913" name="Рисунок 27_1" descr=""/>
          <p:cNvPicPr/>
          <p:nvPr/>
        </p:nvPicPr>
        <p:blipFill>
          <a:blip r:embed="rId8"/>
          <a:stretch/>
        </p:blipFill>
        <p:spPr>
          <a:xfrm>
            <a:off x="8371080" y="1297440"/>
            <a:ext cx="1141920" cy="856080"/>
          </a:xfrm>
          <a:prstGeom prst="rect">
            <a:avLst/>
          </a:prstGeom>
          <a:ln>
            <a:noFill/>
          </a:ln>
        </p:spPr>
      </p:pic>
      <p:pic>
        <p:nvPicPr>
          <p:cNvPr id="914" name="Рисунок 28_2" descr=""/>
          <p:cNvPicPr/>
          <p:nvPr/>
        </p:nvPicPr>
        <p:blipFill>
          <a:blip r:embed="rId9"/>
          <a:stretch/>
        </p:blipFill>
        <p:spPr>
          <a:xfrm>
            <a:off x="4653000" y="1395000"/>
            <a:ext cx="835200" cy="835200"/>
          </a:xfrm>
          <a:prstGeom prst="rect">
            <a:avLst/>
          </a:prstGeom>
          <a:ln>
            <a:noFill/>
          </a:ln>
        </p:spPr>
      </p:pic>
      <p:pic>
        <p:nvPicPr>
          <p:cNvPr id="915" name="Рисунок 29_2" descr=""/>
          <p:cNvPicPr/>
          <p:nvPr/>
        </p:nvPicPr>
        <p:blipFill>
          <a:blip r:embed="rId10"/>
          <a:stretch/>
        </p:blipFill>
        <p:spPr>
          <a:xfrm>
            <a:off x="6697800" y="1424520"/>
            <a:ext cx="595440" cy="602280"/>
          </a:xfrm>
          <a:prstGeom prst="rect">
            <a:avLst/>
          </a:prstGeom>
          <a:ln>
            <a:noFill/>
          </a:ln>
        </p:spPr>
      </p:pic>
      <p:pic>
        <p:nvPicPr>
          <p:cNvPr id="916" name="Рисунок 30_2" descr=""/>
          <p:cNvPicPr/>
          <p:nvPr/>
        </p:nvPicPr>
        <p:blipFill>
          <a:blip r:embed="rId11"/>
          <a:stretch/>
        </p:blipFill>
        <p:spPr>
          <a:xfrm>
            <a:off x="10401480" y="1464480"/>
            <a:ext cx="825120" cy="501120"/>
          </a:xfrm>
          <a:prstGeom prst="rect">
            <a:avLst/>
          </a:prstGeom>
          <a:ln>
            <a:noFill/>
          </a:ln>
        </p:spPr>
      </p:pic>
      <p:pic>
        <p:nvPicPr>
          <p:cNvPr id="917" name="Рисунок 31_2" descr=""/>
          <p:cNvPicPr/>
          <p:nvPr/>
        </p:nvPicPr>
        <p:blipFill>
          <a:blip r:embed="rId12"/>
          <a:stretch/>
        </p:blipFill>
        <p:spPr>
          <a:xfrm>
            <a:off x="621360" y="2581920"/>
            <a:ext cx="914040" cy="442440"/>
          </a:xfrm>
          <a:prstGeom prst="rect">
            <a:avLst/>
          </a:prstGeom>
          <a:ln>
            <a:noFill/>
          </a:ln>
        </p:spPr>
      </p:pic>
      <p:pic>
        <p:nvPicPr>
          <p:cNvPr id="918" name="Рисунок 32_2" descr=""/>
          <p:cNvPicPr/>
          <p:nvPr/>
        </p:nvPicPr>
        <p:blipFill>
          <a:blip r:embed="rId13"/>
          <a:stretch/>
        </p:blipFill>
        <p:spPr>
          <a:xfrm>
            <a:off x="2663280" y="2593440"/>
            <a:ext cx="785520" cy="419760"/>
          </a:xfrm>
          <a:prstGeom prst="rect">
            <a:avLst/>
          </a:prstGeom>
          <a:ln>
            <a:noFill/>
          </a:ln>
        </p:spPr>
      </p:pic>
      <p:pic>
        <p:nvPicPr>
          <p:cNvPr id="919" name="Рисунок 34_2" descr=""/>
          <p:cNvPicPr/>
          <p:nvPr/>
        </p:nvPicPr>
        <p:blipFill>
          <a:blip r:embed="rId14"/>
          <a:stretch/>
        </p:blipFill>
        <p:spPr>
          <a:xfrm>
            <a:off x="4509720" y="2699640"/>
            <a:ext cx="1121760" cy="381240"/>
          </a:xfrm>
          <a:prstGeom prst="rect">
            <a:avLst/>
          </a:prstGeom>
          <a:ln>
            <a:noFill/>
          </a:ln>
        </p:spPr>
      </p:pic>
      <p:pic>
        <p:nvPicPr>
          <p:cNvPr id="920" name="Рисунок 35_2" descr=""/>
          <p:cNvPicPr/>
          <p:nvPr/>
        </p:nvPicPr>
        <p:blipFill>
          <a:blip r:embed="rId15"/>
          <a:stretch/>
        </p:blipFill>
        <p:spPr>
          <a:xfrm>
            <a:off x="4592520" y="3564720"/>
            <a:ext cx="955800" cy="955800"/>
          </a:xfrm>
          <a:prstGeom prst="rect">
            <a:avLst/>
          </a:prstGeom>
          <a:ln>
            <a:noFill/>
          </a:ln>
        </p:spPr>
      </p:pic>
      <p:pic>
        <p:nvPicPr>
          <p:cNvPr id="921" name="Рисунок 36_2" descr=""/>
          <p:cNvPicPr/>
          <p:nvPr/>
        </p:nvPicPr>
        <p:blipFill>
          <a:blip r:embed="rId16"/>
          <a:stretch/>
        </p:blipFill>
        <p:spPr>
          <a:xfrm>
            <a:off x="8426160" y="2406600"/>
            <a:ext cx="1057320" cy="793440"/>
          </a:xfrm>
          <a:prstGeom prst="rect">
            <a:avLst/>
          </a:prstGeom>
          <a:ln>
            <a:noFill/>
          </a:ln>
        </p:spPr>
      </p:pic>
      <p:pic>
        <p:nvPicPr>
          <p:cNvPr id="922" name="Рисунок 37_2" descr=""/>
          <p:cNvPicPr/>
          <p:nvPr/>
        </p:nvPicPr>
        <p:blipFill>
          <a:blip r:embed="rId17"/>
          <a:stretch/>
        </p:blipFill>
        <p:spPr>
          <a:xfrm>
            <a:off x="6432840" y="2597040"/>
            <a:ext cx="1125360" cy="412200"/>
          </a:xfrm>
          <a:prstGeom prst="rect">
            <a:avLst/>
          </a:prstGeom>
          <a:ln>
            <a:noFill/>
          </a:ln>
        </p:spPr>
      </p:pic>
      <p:pic>
        <p:nvPicPr>
          <p:cNvPr id="923" name="Рисунок 55_2" descr="Изображение выглядит как рисунок&#10;&#10;Автоматически созданное описание"/>
          <p:cNvPicPr/>
          <p:nvPr/>
        </p:nvPicPr>
        <p:blipFill>
          <a:blip r:embed="rId18"/>
          <a:srcRect l="0" t="11934" r="0" b="35840"/>
          <a:stretch/>
        </p:blipFill>
        <p:spPr>
          <a:xfrm>
            <a:off x="10401480" y="2558160"/>
            <a:ext cx="872280" cy="455040"/>
          </a:xfrm>
          <a:prstGeom prst="rect">
            <a:avLst/>
          </a:prstGeom>
          <a:ln>
            <a:noFill/>
          </a:ln>
        </p:spPr>
      </p:pic>
      <p:pic>
        <p:nvPicPr>
          <p:cNvPr id="924" name="Рисунок 56_2" descr="Изображение выглядит как темный, сидит, оранжевый, монитор&#10;&#10;Автоматически созданное описание"/>
          <p:cNvPicPr/>
          <p:nvPr/>
        </p:nvPicPr>
        <p:blipFill>
          <a:blip r:embed="rId19"/>
          <a:stretch/>
        </p:blipFill>
        <p:spPr>
          <a:xfrm>
            <a:off x="2239560" y="3784680"/>
            <a:ext cx="1542960" cy="341640"/>
          </a:xfrm>
          <a:prstGeom prst="rect">
            <a:avLst/>
          </a:prstGeom>
          <a:ln>
            <a:noFill/>
          </a:ln>
        </p:spPr>
      </p:pic>
      <p:pic>
        <p:nvPicPr>
          <p:cNvPr id="925" name="Рисунок 57_2" descr="Изображение выглядит как транспорт&#10;&#10;Автоматически созданное описание"/>
          <p:cNvPicPr/>
          <p:nvPr/>
        </p:nvPicPr>
        <p:blipFill>
          <a:blip r:embed="rId20"/>
          <a:stretch/>
        </p:blipFill>
        <p:spPr>
          <a:xfrm>
            <a:off x="2685600" y="1447560"/>
            <a:ext cx="715680" cy="556200"/>
          </a:xfrm>
          <a:prstGeom prst="rect">
            <a:avLst/>
          </a:prstGeom>
          <a:ln>
            <a:noFill/>
          </a:ln>
        </p:spPr>
      </p:pic>
      <p:pic>
        <p:nvPicPr>
          <p:cNvPr id="926" name="Рисунок 58_2" descr="Изображение выглядит как рисунок&#10;&#10;Автоматически созданное описание"/>
          <p:cNvPicPr/>
          <p:nvPr/>
        </p:nvPicPr>
        <p:blipFill>
          <a:blip r:embed="rId21"/>
          <a:srcRect l="13149" t="28316" r="13691" b="28743"/>
          <a:stretch/>
        </p:blipFill>
        <p:spPr>
          <a:xfrm>
            <a:off x="6458760" y="3798720"/>
            <a:ext cx="1073520" cy="313560"/>
          </a:xfrm>
          <a:prstGeom prst="rect">
            <a:avLst/>
          </a:prstGeom>
          <a:ln>
            <a:noFill/>
          </a:ln>
        </p:spPr>
      </p:pic>
      <p:pic>
        <p:nvPicPr>
          <p:cNvPr id="927" name="Рисунок 59_2" descr=""/>
          <p:cNvPicPr/>
          <p:nvPr/>
        </p:nvPicPr>
        <p:blipFill>
          <a:blip r:embed="rId22"/>
          <a:stretch/>
        </p:blipFill>
        <p:spPr>
          <a:xfrm>
            <a:off x="8637840" y="4888440"/>
            <a:ext cx="608040" cy="481320"/>
          </a:xfrm>
          <a:prstGeom prst="rect">
            <a:avLst/>
          </a:prstGeom>
          <a:ln>
            <a:noFill/>
          </a:ln>
        </p:spPr>
      </p:pic>
      <p:pic>
        <p:nvPicPr>
          <p:cNvPr id="928" name="Рисунок 60_2" descr=""/>
          <p:cNvPicPr/>
          <p:nvPr/>
        </p:nvPicPr>
        <p:blipFill>
          <a:blip r:embed="rId23"/>
          <a:stretch/>
        </p:blipFill>
        <p:spPr>
          <a:xfrm>
            <a:off x="484920" y="3601440"/>
            <a:ext cx="1002240" cy="70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566640" y="249120"/>
            <a:ext cx="11158560" cy="77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Наши клиенты в сфере торговли и питания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30" name="Рисунок 13_1" descr=""/>
          <p:cNvPicPr/>
          <p:nvPr/>
        </p:nvPicPr>
        <p:blipFill>
          <a:blip r:embed="rId1"/>
          <a:stretch/>
        </p:blipFill>
        <p:spPr>
          <a:xfrm>
            <a:off x="5709960" y="5305680"/>
            <a:ext cx="1095120" cy="351000"/>
          </a:xfrm>
          <a:prstGeom prst="rect">
            <a:avLst/>
          </a:prstGeom>
          <a:ln>
            <a:noFill/>
          </a:ln>
        </p:spPr>
      </p:pic>
      <p:pic>
        <p:nvPicPr>
          <p:cNvPr id="931" name="Рисунок 14_1" descr=""/>
          <p:cNvPicPr/>
          <p:nvPr/>
        </p:nvPicPr>
        <p:blipFill>
          <a:blip r:embed="rId2"/>
          <a:stretch/>
        </p:blipFill>
        <p:spPr>
          <a:xfrm>
            <a:off x="8377920" y="1299960"/>
            <a:ext cx="769680" cy="566280"/>
          </a:xfrm>
          <a:prstGeom prst="rect">
            <a:avLst/>
          </a:prstGeom>
          <a:ln>
            <a:noFill/>
          </a:ln>
        </p:spPr>
      </p:pic>
      <p:pic>
        <p:nvPicPr>
          <p:cNvPr id="932" name="Рисунок 15_1" descr=""/>
          <p:cNvPicPr/>
          <p:nvPr/>
        </p:nvPicPr>
        <p:blipFill>
          <a:blip r:embed="rId3"/>
          <a:stretch/>
        </p:blipFill>
        <p:spPr>
          <a:xfrm>
            <a:off x="10709640" y="1229400"/>
            <a:ext cx="517680" cy="707400"/>
          </a:xfrm>
          <a:prstGeom prst="rect">
            <a:avLst/>
          </a:prstGeom>
          <a:ln>
            <a:noFill/>
          </a:ln>
        </p:spPr>
      </p:pic>
      <p:pic>
        <p:nvPicPr>
          <p:cNvPr id="933" name="Рисунок 16_2" descr=""/>
          <p:cNvPicPr/>
          <p:nvPr/>
        </p:nvPicPr>
        <p:blipFill>
          <a:blip r:embed="rId4"/>
          <a:stretch/>
        </p:blipFill>
        <p:spPr>
          <a:xfrm>
            <a:off x="3022200" y="2225160"/>
            <a:ext cx="1557360" cy="686160"/>
          </a:xfrm>
          <a:prstGeom prst="rect">
            <a:avLst/>
          </a:prstGeom>
          <a:ln>
            <a:noFill/>
          </a:ln>
        </p:spPr>
      </p:pic>
      <p:pic>
        <p:nvPicPr>
          <p:cNvPr id="934" name="Рисунок 17_1" descr=""/>
          <p:cNvPicPr/>
          <p:nvPr/>
        </p:nvPicPr>
        <p:blipFill>
          <a:blip r:embed="rId5"/>
          <a:stretch/>
        </p:blipFill>
        <p:spPr>
          <a:xfrm>
            <a:off x="645840" y="2394720"/>
            <a:ext cx="1270080" cy="318600"/>
          </a:xfrm>
          <a:prstGeom prst="rect">
            <a:avLst/>
          </a:prstGeom>
          <a:ln>
            <a:noFill/>
          </a:ln>
        </p:spPr>
      </p:pic>
      <p:pic>
        <p:nvPicPr>
          <p:cNvPr id="935" name="Рисунок 18_1" descr=""/>
          <p:cNvPicPr/>
          <p:nvPr/>
        </p:nvPicPr>
        <p:blipFill>
          <a:blip r:embed="rId6"/>
          <a:stretch/>
        </p:blipFill>
        <p:spPr>
          <a:xfrm>
            <a:off x="8443080" y="2264760"/>
            <a:ext cx="479880" cy="618120"/>
          </a:xfrm>
          <a:prstGeom prst="rect">
            <a:avLst/>
          </a:prstGeom>
          <a:ln>
            <a:noFill/>
          </a:ln>
        </p:spPr>
      </p:pic>
      <p:pic>
        <p:nvPicPr>
          <p:cNvPr id="936" name="Рисунок 19_1" descr=""/>
          <p:cNvPicPr/>
          <p:nvPr/>
        </p:nvPicPr>
        <p:blipFill>
          <a:blip r:embed="rId7"/>
          <a:stretch/>
        </p:blipFill>
        <p:spPr>
          <a:xfrm>
            <a:off x="647640" y="5178600"/>
            <a:ext cx="794160" cy="478080"/>
          </a:xfrm>
          <a:prstGeom prst="rect">
            <a:avLst/>
          </a:prstGeom>
          <a:ln>
            <a:noFill/>
          </a:ln>
        </p:spPr>
      </p:pic>
      <p:pic>
        <p:nvPicPr>
          <p:cNvPr id="937" name="Рисунок 20_2" descr=""/>
          <p:cNvPicPr/>
          <p:nvPr/>
        </p:nvPicPr>
        <p:blipFill>
          <a:blip r:embed="rId8"/>
          <a:stretch/>
        </p:blipFill>
        <p:spPr>
          <a:xfrm>
            <a:off x="2736720" y="4133520"/>
            <a:ext cx="1842840" cy="600120"/>
          </a:xfrm>
          <a:prstGeom prst="rect">
            <a:avLst/>
          </a:prstGeom>
          <a:ln>
            <a:noFill/>
          </a:ln>
        </p:spPr>
      </p:pic>
      <p:pic>
        <p:nvPicPr>
          <p:cNvPr id="938" name="Рисунок 21_2" descr=""/>
          <p:cNvPicPr/>
          <p:nvPr/>
        </p:nvPicPr>
        <p:blipFill>
          <a:blip r:embed="rId9"/>
          <a:stretch/>
        </p:blipFill>
        <p:spPr>
          <a:xfrm>
            <a:off x="3263040" y="5137920"/>
            <a:ext cx="678960" cy="565560"/>
          </a:xfrm>
          <a:prstGeom prst="rect">
            <a:avLst/>
          </a:prstGeom>
          <a:ln>
            <a:noFill/>
          </a:ln>
        </p:spPr>
      </p:pic>
      <p:pic>
        <p:nvPicPr>
          <p:cNvPr id="939" name="Рисунок 22_2" descr=""/>
          <p:cNvPicPr/>
          <p:nvPr/>
        </p:nvPicPr>
        <p:blipFill>
          <a:blip r:embed="rId10"/>
          <a:stretch/>
        </p:blipFill>
        <p:spPr>
          <a:xfrm>
            <a:off x="3038040" y="1359000"/>
            <a:ext cx="1424520" cy="268920"/>
          </a:xfrm>
          <a:prstGeom prst="rect">
            <a:avLst/>
          </a:prstGeom>
          <a:ln>
            <a:noFill/>
          </a:ln>
        </p:spPr>
      </p:pic>
      <p:pic>
        <p:nvPicPr>
          <p:cNvPr id="940" name="Рисунок 24_2" descr=""/>
          <p:cNvPicPr/>
          <p:nvPr/>
        </p:nvPicPr>
        <p:blipFill>
          <a:blip r:embed="rId11"/>
          <a:stretch/>
        </p:blipFill>
        <p:spPr>
          <a:xfrm>
            <a:off x="638280" y="1370160"/>
            <a:ext cx="1599840" cy="232920"/>
          </a:xfrm>
          <a:prstGeom prst="rect">
            <a:avLst/>
          </a:prstGeom>
          <a:ln>
            <a:noFill/>
          </a:ln>
        </p:spPr>
      </p:pic>
      <p:pic>
        <p:nvPicPr>
          <p:cNvPr id="941" name="Рисунок 25_2" descr=""/>
          <p:cNvPicPr/>
          <p:nvPr/>
        </p:nvPicPr>
        <p:blipFill>
          <a:blip r:embed="rId12"/>
          <a:stretch/>
        </p:blipFill>
        <p:spPr>
          <a:xfrm>
            <a:off x="10407240" y="4133520"/>
            <a:ext cx="1101960" cy="692280"/>
          </a:xfrm>
          <a:prstGeom prst="rect">
            <a:avLst/>
          </a:prstGeom>
          <a:ln>
            <a:noFill/>
          </a:ln>
        </p:spPr>
      </p:pic>
      <p:pic>
        <p:nvPicPr>
          <p:cNvPr id="942" name="Рисунок 26_2" descr=""/>
          <p:cNvPicPr/>
          <p:nvPr/>
        </p:nvPicPr>
        <p:blipFill>
          <a:blip r:embed="rId13"/>
          <a:stretch/>
        </p:blipFill>
        <p:spPr>
          <a:xfrm>
            <a:off x="5717520" y="4133520"/>
            <a:ext cx="1375560" cy="686880"/>
          </a:xfrm>
          <a:prstGeom prst="rect">
            <a:avLst/>
          </a:prstGeom>
          <a:ln>
            <a:noFill/>
          </a:ln>
        </p:spPr>
      </p:pic>
      <p:pic>
        <p:nvPicPr>
          <p:cNvPr id="943" name="Рисунок 27_2" descr=""/>
          <p:cNvPicPr/>
          <p:nvPr/>
        </p:nvPicPr>
        <p:blipFill>
          <a:blip r:embed="rId14"/>
          <a:stretch/>
        </p:blipFill>
        <p:spPr>
          <a:xfrm>
            <a:off x="524880" y="3266280"/>
            <a:ext cx="1680840" cy="503280"/>
          </a:xfrm>
          <a:prstGeom prst="rect">
            <a:avLst/>
          </a:prstGeom>
          <a:ln>
            <a:noFill/>
          </a:ln>
        </p:spPr>
      </p:pic>
      <p:pic>
        <p:nvPicPr>
          <p:cNvPr id="944" name="Рисунок 28_3" descr=""/>
          <p:cNvPicPr/>
          <p:nvPr/>
        </p:nvPicPr>
        <p:blipFill>
          <a:blip r:embed="rId15"/>
          <a:stretch/>
        </p:blipFill>
        <p:spPr>
          <a:xfrm>
            <a:off x="8199360" y="3368880"/>
            <a:ext cx="1109880" cy="262440"/>
          </a:xfrm>
          <a:prstGeom prst="rect">
            <a:avLst/>
          </a:prstGeom>
          <a:ln>
            <a:noFill/>
          </a:ln>
        </p:spPr>
      </p:pic>
      <p:pic>
        <p:nvPicPr>
          <p:cNvPr id="945" name="Рисунок 29_3" descr=""/>
          <p:cNvPicPr/>
          <p:nvPr/>
        </p:nvPicPr>
        <p:blipFill>
          <a:blip r:embed="rId16"/>
          <a:stretch/>
        </p:blipFill>
        <p:spPr>
          <a:xfrm>
            <a:off x="8102520" y="4923000"/>
            <a:ext cx="1647360" cy="1164600"/>
          </a:xfrm>
          <a:prstGeom prst="rect">
            <a:avLst/>
          </a:prstGeom>
          <a:ln>
            <a:noFill/>
          </a:ln>
        </p:spPr>
      </p:pic>
      <p:pic>
        <p:nvPicPr>
          <p:cNvPr id="946" name="Рисунок 30_3" descr=""/>
          <p:cNvPicPr/>
          <p:nvPr/>
        </p:nvPicPr>
        <p:blipFill>
          <a:blip r:embed="rId17"/>
          <a:stretch/>
        </p:blipFill>
        <p:spPr>
          <a:xfrm>
            <a:off x="8160120" y="3800160"/>
            <a:ext cx="1332720" cy="1332720"/>
          </a:xfrm>
          <a:prstGeom prst="rect">
            <a:avLst/>
          </a:prstGeom>
          <a:ln>
            <a:noFill/>
          </a:ln>
        </p:spPr>
      </p:pic>
      <p:pic>
        <p:nvPicPr>
          <p:cNvPr id="947" name="Рисунок 31_3" descr=""/>
          <p:cNvPicPr/>
          <p:nvPr/>
        </p:nvPicPr>
        <p:blipFill>
          <a:blip r:embed="rId18"/>
          <a:stretch/>
        </p:blipFill>
        <p:spPr>
          <a:xfrm>
            <a:off x="10206000" y="3354120"/>
            <a:ext cx="1294920" cy="199440"/>
          </a:xfrm>
          <a:prstGeom prst="rect">
            <a:avLst/>
          </a:prstGeom>
          <a:ln>
            <a:noFill/>
          </a:ln>
        </p:spPr>
      </p:pic>
      <p:pic>
        <p:nvPicPr>
          <p:cNvPr id="948" name="Рисунок 32_3" descr=""/>
          <p:cNvPicPr/>
          <p:nvPr/>
        </p:nvPicPr>
        <p:blipFill>
          <a:blip r:embed="rId19"/>
          <a:stretch/>
        </p:blipFill>
        <p:spPr>
          <a:xfrm>
            <a:off x="10222200" y="2331360"/>
            <a:ext cx="1278720" cy="496080"/>
          </a:xfrm>
          <a:prstGeom prst="rect">
            <a:avLst/>
          </a:prstGeom>
          <a:ln>
            <a:noFill/>
          </a:ln>
        </p:spPr>
      </p:pic>
      <p:pic>
        <p:nvPicPr>
          <p:cNvPr id="949" name="Рисунок 33_2" descr=""/>
          <p:cNvPicPr/>
          <p:nvPr/>
        </p:nvPicPr>
        <p:blipFill>
          <a:blip r:embed="rId20"/>
          <a:stretch/>
        </p:blipFill>
        <p:spPr>
          <a:xfrm>
            <a:off x="5784120" y="3312360"/>
            <a:ext cx="1012320" cy="334800"/>
          </a:xfrm>
          <a:prstGeom prst="rect">
            <a:avLst/>
          </a:prstGeom>
          <a:ln>
            <a:noFill/>
          </a:ln>
        </p:spPr>
      </p:pic>
      <p:pic>
        <p:nvPicPr>
          <p:cNvPr id="950" name="Рисунок 34_3" descr=""/>
          <p:cNvPicPr/>
          <p:nvPr/>
        </p:nvPicPr>
        <p:blipFill>
          <a:blip r:embed="rId21"/>
          <a:stretch/>
        </p:blipFill>
        <p:spPr>
          <a:xfrm>
            <a:off x="3146040" y="3312360"/>
            <a:ext cx="1204560" cy="311040"/>
          </a:xfrm>
          <a:prstGeom prst="rect">
            <a:avLst/>
          </a:prstGeom>
          <a:ln>
            <a:noFill/>
          </a:ln>
        </p:spPr>
      </p:pic>
      <p:pic>
        <p:nvPicPr>
          <p:cNvPr id="951" name="Рисунок 35_3" descr=""/>
          <p:cNvPicPr/>
          <p:nvPr/>
        </p:nvPicPr>
        <p:blipFill>
          <a:blip r:embed="rId22"/>
          <a:stretch/>
        </p:blipFill>
        <p:spPr>
          <a:xfrm>
            <a:off x="673920" y="4260960"/>
            <a:ext cx="875880" cy="344880"/>
          </a:xfrm>
          <a:prstGeom prst="rect">
            <a:avLst/>
          </a:prstGeom>
          <a:ln>
            <a:noFill/>
          </a:ln>
        </p:spPr>
      </p:pic>
      <p:pic>
        <p:nvPicPr>
          <p:cNvPr id="952" name="Рисунок 36_3" descr=""/>
          <p:cNvPicPr/>
          <p:nvPr/>
        </p:nvPicPr>
        <p:blipFill>
          <a:blip r:embed="rId23"/>
          <a:stretch/>
        </p:blipFill>
        <p:spPr>
          <a:xfrm>
            <a:off x="5885640" y="2331360"/>
            <a:ext cx="691920" cy="460800"/>
          </a:xfrm>
          <a:prstGeom prst="rect">
            <a:avLst/>
          </a:prstGeom>
          <a:ln>
            <a:noFill/>
          </a:ln>
        </p:spPr>
      </p:pic>
      <p:pic>
        <p:nvPicPr>
          <p:cNvPr id="953" name="Рисунок 37_3" descr=""/>
          <p:cNvPicPr/>
          <p:nvPr/>
        </p:nvPicPr>
        <p:blipFill>
          <a:blip r:embed="rId24"/>
          <a:stretch/>
        </p:blipFill>
        <p:spPr>
          <a:xfrm>
            <a:off x="5375520" y="1331280"/>
            <a:ext cx="1469880" cy="32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CustomShape 1"/>
          <p:cNvSpPr/>
          <p:nvPr/>
        </p:nvSpPr>
        <p:spPr>
          <a:xfrm>
            <a:off x="567360" y="249480"/>
            <a:ext cx="1113012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2910" spc="-1" strike="noStrike">
                <a:solidFill>
                  <a:srgbClr val="000000"/>
                </a:solidFill>
                <a:latin typeface="Arial"/>
                <a:ea typeface="DejaVu Sans"/>
              </a:rPr>
              <a:t>Немного о нашем стеке</a:t>
            </a:r>
            <a:endParaRPr b="0" lang="en-US" sz="2910" spc="-1" strike="noStrike">
              <a:latin typeface="Arial"/>
            </a:endParaRPr>
          </a:p>
        </p:txBody>
      </p:sp>
      <p:pic>
        <p:nvPicPr>
          <p:cNvPr id="955" name="" descr=""/>
          <p:cNvPicPr/>
          <p:nvPr/>
        </p:nvPicPr>
        <p:blipFill>
          <a:blip r:embed="rId1"/>
          <a:stretch/>
        </p:blipFill>
        <p:spPr>
          <a:xfrm>
            <a:off x="4655160" y="1645920"/>
            <a:ext cx="3938760" cy="1004400"/>
          </a:xfrm>
          <a:prstGeom prst="rect">
            <a:avLst/>
          </a:prstGeom>
          <a:ln>
            <a:noFill/>
          </a:ln>
        </p:spPr>
      </p:pic>
      <p:pic>
        <p:nvPicPr>
          <p:cNvPr id="956" name="" descr=""/>
          <p:cNvPicPr/>
          <p:nvPr/>
        </p:nvPicPr>
        <p:blipFill>
          <a:blip r:embed="rId2"/>
          <a:stretch/>
        </p:blipFill>
        <p:spPr>
          <a:xfrm>
            <a:off x="4572000" y="4408200"/>
            <a:ext cx="3290400" cy="1351080"/>
          </a:xfrm>
          <a:prstGeom prst="rect">
            <a:avLst/>
          </a:prstGeom>
          <a:ln>
            <a:noFill/>
          </a:ln>
        </p:spPr>
      </p:pic>
      <p:pic>
        <p:nvPicPr>
          <p:cNvPr id="957" name="" descr=""/>
          <p:cNvPicPr/>
          <p:nvPr/>
        </p:nvPicPr>
        <p:blipFill>
          <a:blip r:embed="rId3"/>
          <a:stretch/>
        </p:blipFill>
        <p:spPr>
          <a:xfrm>
            <a:off x="9052560" y="1569960"/>
            <a:ext cx="2193120" cy="1469160"/>
          </a:xfrm>
          <a:prstGeom prst="rect">
            <a:avLst/>
          </a:prstGeom>
          <a:ln>
            <a:noFill/>
          </a:ln>
        </p:spPr>
      </p:pic>
      <p:pic>
        <p:nvPicPr>
          <p:cNvPr id="958" name="" descr=""/>
          <p:cNvPicPr/>
          <p:nvPr/>
        </p:nvPicPr>
        <p:blipFill>
          <a:blip r:embed="rId4"/>
          <a:stretch/>
        </p:blipFill>
        <p:spPr>
          <a:xfrm>
            <a:off x="9033120" y="3638160"/>
            <a:ext cx="2578320" cy="2578320"/>
          </a:xfrm>
          <a:prstGeom prst="rect">
            <a:avLst/>
          </a:prstGeom>
          <a:ln>
            <a:noFill/>
          </a:ln>
        </p:spPr>
      </p:pic>
      <p:pic>
        <p:nvPicPr>
          <p:cNvPr id="959" name="" descr=""/>
          <p:cNvPicPr/>
          <p:nvPr/>
        </p:nvPicPr>
        <p:blipFill>
          <a:blip r:embed="rId5"/>
          <a:stretch/>
        </p:blipFill>
        <p:spPr>
          <a:xfrm>
            <a:off x="1097280" y="2926080"/>
            <a:ext cx="1559160" cy="2860200"/>
          </a:xfrm>
          <a:prstGeom prst="rect">
            <a:avLst/>
          </a:prstGeom>
          <a:ln>
            <a:noFill/>
          </a:ln>
        </p:spPr>
      </p:pic>
      <p:pic>
        <p:nvPicPr>
          <p:cNvPr id="960" name="" descr=""/>
          <p:cNvPicPr/>
          <p:nvPr/>
        </p:nvPicPr>
        <p:blipFill>
          <a:blip r:embed="rId6"/>
          <a:stretch/>
        </p:blipFill>
        <p:spPr>
          <a:xfrm>
            <a:off x="424440" y="1629720"/>
            <a:ext cx="3780360" cy="92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5962320" y="3291840"/>
            <a:ext cx="1535400" cy="77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ru-RU" sz="6600" spc="-1" strike="noStrike">
                <a:solidFill>
                  <a:srgbClr val="000000"/>
                </a:solidFill>
                <a:latin typeface="Arial"/>
                <a:ea typeface="DejaVu Sans"/>
              </a:rPr>
              <a:t>VS</a:t>
            </a:r>
            <a:endParaRPr b="0" lang="en-US" sz="6600" spc="-1" strike="noStrike">
              <a:latin typeface="Arial"/>
            </a:endParaRPr>
          </a:p>
        </p:txBody>
      </p:sp>
      <p:pic>
        <p:nvPicPr>
          <p:cNvPr id="962" name="" descr=""/>
          <p:cNvPicPr/>
          <p:nvPr/>
        </p:nvPicPr>
        <p:blipFill>
          <a:blip r:embed="rId1"/>
          <a:stretch/>
        </p:blipFill>
        <p:spPr>
          <a:xfrm>
            <a:off x="7863840" y="1371600"/>
            <a:ext cx="2290680" cy="4201920"/>
          </a:xfrm>
          <a:prstGeom prst="rect">
            <a:avLst/>
          </a:prstGeom>
          <a:ln>
            <a:noFill/>
          </a:ln>
        </p:spPr>
      </p:pic>
      <p:pic>
        <p:nvPicPr>
          <p:cNvPr id="963" name="" descr=""/>
          <p:cNvPicPr/>
          <p:nvPr/>
        </p:nvPicPr>
        <p:blipFill>
          <a:blip r:embed="rId2"/>
          <a:stretch/>
        </p:blipFill>
        <p:spPr>
          <a:xfrm>
            <a:off x="315720" y="3002400"/>
            <a:ext cx="4896000" cy="12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2020-04-06T16:13:38Z</dcterms:created>
  <dc:creator>Дарья Пашкова</dc:creator>
  <dc:description/>
  <dc:language>en-US</dc:language>
  <cp:lastModifiedBy/>
  <dcterms:modified xsi:type="dcterms:W3CDTF">2021-04-15T15:08:32Z</dcterms:modified>
  <cp:revision>34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